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 id="2147483795" r:id="rId3"/>
  </p:sldMasterIdLst>
  <p:notesMasterIdLst>
    <p:notesMasterId r:id="rId43"/>
  </p:notesMasterIdLst>
  <p:sldIdLst>
    <p:sldId id="824" r:id="rId4"/>
    <p:sldId id="820" r:id="rId5"/>
    <p:sldId id="821" r:id="rId6"/>
    <p:sldId id="789" r:id="rId7"/>
    <p:sldId id="792" r:id="rId8"/>
    <p:sldId id="791" r:id="rId9"/>
    <p:sldId id="790" r:id="rId10"/>
    <p:sldId id="794" r:id="rId11"/>
    <p:sldId id="795" r:id="rId12"/>
    <p:sldId id="796" r:id="rId13"/>
    <p:sldId id="793" r:id="rId14"/>
    <p:sldId id="798" r:id="rId15"/>
    <p:sldId id="799" r:id="rId16"/>
    <p:sldId id="801" r:id="rId17"/>
    <p:sldId id="822" r:id="rId18"/>
    <p:sldId id="800" r:id="rId19"/>
    <p:sldId id="797" r:id="rId20"/>
    <p:sldId id="823" r:id="rId21"/>
    <p:sldId id="831" r:id="rId22"/>
    <p:sldId id="805" r:id="rId23"/>
    <p:sldId id="807" r:id="rId24"/>
    <p:sldId id="802" r:id="rId25"/>
    <p:sldId id="808" r:id="rId26"/>
    <p:sldId id="811" r:id="rId27"/>
    <p:sldId id="810" r:id="rId28"/>
    <p:sldId id="812" r:id="rId29"/>
    <p:sldId id="813" r:id="rId30"/>
    <p:sldId id="830" r:id="rId31"/>
    <p:sldId id="814" r:id="rId32"/>
    <p:sldId id="826" r:id="rId33"/>
    <p:sldId id="815" r:id="rId34"/>
    <p:sldId id="817" r:id="rId35"/>
    <p:sldId id="816" r:id="rId36"/>
    <p:sldId id="827" r:id="rId37"/>
    <p:sldId id="818" r:id="rId38"/>
    <p:sldId id="819" r:id="rId39"/>
    <p:sldId id="829" r:id="rId40"/>
    <p:sldId id="828" r:id="rId41"/>
    <p:sldId id="825" r:id="rId42"/>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138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DD8F2"/>
    <a:srgbClr val="A5D9E9"/>
    <a:srgbClr val="336699"/>
    <a:srgbClr val="787878"/>
    <a:srgbClr val="080808"/>
    <a:srgbClr val="F0340E"/>
    <a:srgbClr val="1C1C1C"/>
    <a:srgbClr val="999999"/>
    <a:srgbClr val="046D86"/>
    <a:srgbClr val="00A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4125" autoAdjust="0"/>
  </p:normalViewPr>
  <p:slideViewPr>
    <p:cSldViewPr snapToGrid="0">
      <p:cViewPr varScale="1">
        <p:scale>
          <a:sx n="122" d="100"/>
          <a:sy n="122" d="100"/>
        </p:scale>
        <p:origin x="1098" y="108"/>
      </p:cViewPr>
      <p:guideLst>
        <p:guide orient="horz" pos="138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99" d="100"/>
          <a:sy n="99" d="100"/>
        </p:scale>
        <p:origin x="35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3C6C9-9BF1-43A8-AC8A-652BB60C0C49}"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E5E3C507-431F-4682-A38E-CF0A17851349}">
      <dgm:prSet phldrT="[Text]"/>
      <dgm:spPr/>
      <dgm:t>
        <a:bodyPr/>
        <a:lstStyle/>
        <a:p>
          <a:r>
            <a:rPr lang="en-GB" dirty="0"/>
            <a:t>Teaching</a:t>
          </a:r>
        </a:p>
      </dgm:t>
    </dgm:pt>
    <dgm:pt modelId="{5812FCD7-0AA6-464C-975C-BFC7E5E4C393}" type="parTrans" cxnId="{A0476263-F5EB-429F-B553-F303EC221947}">
      <dgm:prSet/>
      <dgm:spPr/>
      <dgm:t>
        <a:bodyPr/>
        <a:lstStyle/>
        <a:p>
          <a:endParaRPr lang="en-GB"/>
        </a:p>
      </dgm:t>
    </dgm:pt>
    <dgm:pt modelId="{31C871A7-3808-46E2-9447-3DE7019F4B0F}" type="sibTrans" cxnId="{A0476263-F5EB-429F-B553-F303EC221947}">
      <dgm:prSet/>
      <dgm:spPr/>
      <dgm:t>
        <a:bodyPr/>
        <a:lstStyle/>
        <a:p>
          <a:endParaRPr lang="en-GB"/>
        </a:p>
      </dgm:t>
    </dgm:pt>
    <dgm:pt modelId="{FC042597-04A3-42B3-BDF4-3BA0FF917A69}">
      <dgm:prSet phldrT="[Text]"/>
      <dgm:spPr/>
      <dgm:t>
        <a:bodyPr/>
        <a:lstStyle/>
        <a:p>
          <a:r>
            <a:rPr lang="en-GB" dirty="0"/>
            <a:t>Assessment</a:t>
          </a:r>
        </a:p>
      </dgm:t>
    </dgm:pt>
    <dgm:pt modelId="{6858683C-78E3-4389-AB7D-D341709477A7}" type="parTrans" cxnId="{17B3EC72-5393-4CD3-A674-5FD4117AF44F}">
      <dgm:prSet/>
      <dgm:spPr/>
      <dgm:t>
        <a:bodyPr/>
        <a:lstStyle/>
        <a:p>
          <a:endParaRPr lang="en-GB"/>
        </a:p>
      </dgm:t>
    </dgm:pt>
    <dgm:pt modelId="{5EDB48E6-187E-4B5F-8E4D-8B731BC96306}" type="sibTrans" cxnId="{17B3EC72-5393-4CD3-A674-5FD4117AF44F}">
      <dgm:prSet/>
      <dgm:spPr/>
      <dgm:t>
        <a:bodyPr/>
        <a:lstStyle/>
        <a:p>
          <a:endParaRPr lang="en-GB"/>
        </a:p>
      </dgm:t>
    </dgm:pt>
    <dgm:pt modelId="{0E4869DE-25CE-4CC8-AB92-A99EE5312653}">
      <dgm:prSet phldrT="[Text]"/>
      <dgm:spPr/>
      <dgm:t>
        <a:bodyPr/>
        <a:lstStyle/>
        <a:p>
          <a:r>
            <a:rPr lang="en-GB" dirty="0"/>
            <a:t>Learning</a:t>
          </a:r>
        </a:p>
      </dgm:t>
    </dgm:pt>
    <dgm:pt modelId="{C8D84007-974A-4EB3-B77C-F007F73C39AC}" type="parTrans" cxnId="{EDDEDE7C-C90D-4F4F-AF64-9F069FC354A5}">
      <dgm:prSet/>
      <dgm:spPr/>
      <dgm:t>
        <a:bodyPr/>
        <a:lstStyle/>
        <a:p>
          <a:endParaRPr lang="en-GB"/>
        </a:p>
      </dgm:t>
    </dgm:pt>
    <dgm:pt modelId="{B518B798-F1B5-44CA-8471-A40FD43C7C3E}" type="sibTrans" cxnId="{EDDEDE7C-C90D-4F4F-AF64-9F069FC354A5}">
      <dgm:prSet/>
      <dgm:spPr/>
      <dgm:t>
        <a:bodyPr/>
        <a:lstStyle/>
        <a:p>
          <a:endParaRPr lang="en-GB"/>
        </a:p>
      </dgm:t>
    </dgm:pt>
    <dgm:pt modelId="{679C34AF-F328-4A9B-823B-8156B914AB40}" type="pres">
      <dgm:prSet presAssocID="{3CE3C6C9-9BF1-43A8-AC8A-652BB60C0C49}" presName="Name0" presStyleCnt="0">
        <dgm:presLayoutVars>
          <dgm:dir/>
          <dgm:resizeHandles val="exact"/>
        </dgm:presLayoutVars>
      </dgm:prSet>
      <dgm:spPr/>
    </dgm:pt>
    <dgm:pt modelId="{7B921BD4-F11D-47C6-9167-7EE1CD9D23AF}" type="pres">
      <dgm:prSet presAssocID="{3CE3C6C9-9BF1-43A8-AC8A-652BB60C0C49}" presName="vNodes" presStyleCnt="0"/>
      <dgm:spPr/>
    </dgm:pt>
    <dgm:pt modelId="{90C3DAC9-E824-4C78-AE56-A131CA46EC9C}" type="pres">
      <dgm:prSet presAssocID="{E5E3C507-431F-4682-A38E-CF0A17851349}" presName="node" presStyleLbl="node1" presStyleIdx="0" presStyleCnt="3">
        <dgm:presLayoutVars>
          <dgm:bulletEnabled val="1"/>
        </dgm:presLayoutVars>
      </dgm:prSet>
      <dgm:spPr/>
    </dgm:pt>
    <dgm:pt modelId="{2CECAB43-7DAB-4A01-926D-3FABC8AC2275}" type="pres">
      <dgm:prSet presAssocID="{31C871A7-3808-46E2-9447-3DE7019F4B0F}" presName="spacerT" presStyleCnt="0"/>
      <dgm:spPr/>
    </dgm:pt>
    <dgm:pt modelId="{E20A9334-632D-447D-8B6D-F1FFCA8386AA}" type="pres">
      <dgm:prSet presAssocID="{31C871A7-3808-46E2-9447-3DE7019F4B0F}" presName="sibTrans" presStyleLbl="sibTrans2D1" presStyleIdx="0" presStyleCnt="2"/>
      <dgm:spPr/>
    </dgm:pt>
    <dgm:pt modelId="{7AE0F494-0732-4B79-9E6D-85472F7307AA}" type="pres">
      <dgm:prSet presAssocID="{31C871A7-3808-46E2-9447-3DE7019F4B0F}" presName="spacerB" presStyleCnt="0"/>
      <dgm:spPr/>
    </dgm:pt>
    <dgm:pt modelId="{F0365E4F-A197-4868-B9B6-0216400FA106}" type="pres">
      <dgm:prSet presAssocID="{FC042597-04A3-42B3-BDF4-3BA0FF917A69}" presName="node" presStyleLbl="node1" presStyleIdx="1" presStyleCnt="3">
        <dgm:presLayoutVars>
          <dgm:bulletEnabled val="1"/>
        </dgm:presLayoutVars>
      </dgm:prSet>
      <dgm:spPr/>
    </dgm:pt>
    <dgm:pt modelId="{2E216045-4A3E-4A3A-B6F2-46E08F0695CD}" type="pres">
      <dgm:prSet presAssocID="{3CE3C6C9-9BF1-43A8-AC8A-652BB60C0C49}" presName="sibTransLast" presStyleLbl="sibTrans2D1" presStyleIdx="1" presStyleCnt="2"/>
      <dgm:spPr/>
    </dgm:pt>
    <dgm:pt modelId="{903A448B-C8A2-4C9A-BC30-F12A8CC5EF7F}" type="pres">
      <dgm:prSet presAssocID="{3CE3C6C9-9BF1-43A8-AC8A-652BB60C0C49}" presName="connectorText" presStyleLbl="sibTrans2D1" presStyleIdx="1" presStyleCnt="2"/>
      <dgm:spPr/>
    </dgm:pt>
    <dgm:pt modelId="{CBE8D70B-C47B-46A5-821A-1317303E54B4}" type="pres">
      <dgm:prSet presAssocID="{3CE3C6C9-9BF1-43A8-AC8A-652BB60C0C49}" presName="lastNode" presStyleLbl="node1" presStyleIdx="2" presStyleCnt="3" custScaleX="58847" custScaleY="58847">
        <dgm:presLayoutVars>
          <dgm:bulletEnabled val="1"/>
        </dgm:presLayoutVars>
      </dgm:prSet>
      <dgm:spPr/>
    </dgm:pt>
  </dgm:ptLst>
  <dgm:cxnLst>
    <dgm:cxn modelId="{EDCBBE14-66A7-42BE-9EBD-938982906E70}" type="presOf" srcId="{5EDB48E6-187E-4B5F-8E4D-8B731BC96306}" destId="{2E216045-4A3E-4A3A-B6F2-46E08F0695CD}" srcOrd="0" destOrd="0" presId="urn:microsoft.com/office/officeart/2005/8/layout/equation2"/>
    <dgm:cxn modelId="{1E4EA81E-4A8F-478D-B8FD-5EDEF40FC37E}" type="presOf" srcId="{5EDB48E6-187E-4B5F-8E4D-8B731BC96306}" destId="{903A448B-C8A2-4C9A-BC30-F12A8CC5EF7F}" srcOrd="1" destOrd="0" presId="urn:microsoft.com/office/officeart/2005/8/layout/equation2"/>
    <dgm:cxn modelId="{A0476263-F5EB-429F-B553-F303EC221947}" srcId="{3CE3C6C9-9BF1-43A8-AC8A-652BB60C0C49}" destId="{E5E3C507-431F-4682-A38E-CF0A17851349}" srcOrd="0" destOrd="0" parTransId="{5812FCD7-0AA6-464C-975C-BFC7E5E4C393}" sibTransId="{31C871A7-3808-46E2-9447-3DE7019F4B0F}"/>
    <dgm:cxn modelId="{05819E64-827E-4D8C-BE45-CD89E9FCDDD4}" type="presOf" srcId="{3CE3C6C9-9BF1-43A8-AC8A-652BB60C0C49}" destId="{679C34AF-F328-4A9B-823B-8156B914AB40}" srcOrd="0" destOrd="0" presId="urn:microsoft.com/office/officeart/2005/8/layout/equation2"/>
    <dgm:cxn modelId="{17B3EC72-5393-4CD3-A674-5FD4117AF44F}" srcId="{3CE3C6C9-9BF1-43A8-AC8A-652BB60C0C49}" destId="{FC042597-04A3-42B3-BDF4-3BA0FF917A69}" srcOrd="1" destOrd="0" parTransId="{6858683C-78E3-4389-AB7D-D341709477A7}" sibTransId="{5EDB48E6-187E-4B5F-8E4D-8B731BC96306}"/>
    <dgm:cxn modelId="{EDDEDE7C-C90D-4F4F-AF64-9F069FC354A5}" srcId="{3CE3C6C9-9BF1-43A8-AC8A-652BB60C0C49}" destId="{0E4869DE-25CE-4CC8-AB92-A99EE5312653}" srcOrd="2" destOrd="0" parTransId="{C8D84007-974A-4EB3-B77C-F007F73C39AC}" sibTransId="{B518B798-F1B5-44CA-8471-A40FD43C7C3E}"/>
    <dgm:cxn modelId="{0EEDB584-C5F4-4E68-8993-9946C487CD8A}" type="presOf" srcId="{FC042597-04A3-42B3-BDF4-3BA0FF917A69}" destId="{F0365E4F-A197-4868-B9B6-0216400FA106}" srcOrd="0" destOrd="0" presId="urn:microsoft.com/office/officeart/2005/8/layout/equation2"/>
    <dgm:cxn modelId="{41B6788B-D339-443B-98AE-8BAA69A0FCC6}" type="presOf" srcId="{0E4869DE-25CE-4CC8-AB92-A99EE5312653}" destId="{CBE8D70B-C47B-46A5-821A-1317303E54B4}" srcOrd="0" destOrd="0" presId="urn:microsoft.com/office/officeart/2005/8/layout/equation2"/>
    <dgm:cxn modelId="{6F337CCA-A18C-4367-8395-5B7BD6F22638}" type="presOf" srcId="{31C871A7-3808-46E2-9447-3DE7019F4B0F}" destId="{E20A9334-632D-447D-8B6D-F1FFCA8386AA}" srcOrd="0" destOrd="0" presId="urn:microsoft.com/office/officeart/2005/8/layout/equation2"/>
    <dgm:cxn modelId="{CCA21ECF-48FA-43A4-91FA-A8F78825A73D}" type="presOf" srcId="{E5E3C507-431F-4682-A38E-CF0A17851349}" destId="{90C3DAC9-E824-4C78-AE56-A131CA46EC9C}" srcOrd="0" destOrd="0" presId="urn:microsoft.com/office/officeart/2005/8/layout/equation2"/>
    <dgm:cxn modelId="{2077C263-71D3-4F31-B8C6-B66EA83810C6}" type="presParOf" srcId="{679C34AF-F328-4A9B-823B-8156B914AB40}" destId="{7B921BD4-F11D-47C6-9167-7EE1CD9D23AF}" srcOrd="0" destOrd="0" presId="urn:microsoft.com/office/officeart/2005/8/layout/equation2"/>
    <dgm:cxn modelId="{5FB2BDE9-145A-429E-BC55-BFC261301216}" type="presParOf" srcId="{7B921BD4-F11D-47C6-9167-7EE1CD9D23AF}" destId="{90C3DAC9-E824-4C78-AE56-A131CA46EC9C}" srcOrd="0" destOrd="0" presId="urn:microsoft.com/office/officeart/2005/8/layout/equation2"/>
    <dgm:cxn modelId="{745BD157-CD78-4DAA-9C3B-C6ED16E69FB6}" type="presParOf" srcId="{7B921BD4-F11D-47C6-9167-7EE1CD9D23AF}" destId="{2CECAB43-7DAB-4A01-926D-3FABC8AC2275}" srcOrd="1" destOrd="0" presId="urn:microsoft.com/office/officeart/2005/8/layout/equation2"/>
    <dgm:cxn modelId="{15B25203-E441-48E9-9091-D88B7FA9BD2F}" type="presParOf" srcId="{7B921BD4-F11D-47C6-9167-7EE1CD9D23AF}" destId="{E20A9334-632D-447D-8B6D-F1FFCA8386AA}" srcOrd="2" destOrd="0" presId="urn:microsoft.com/office/officeart/2005/8/layout/equation2"/>
    <dgm:cxn modelId="{BBBFEC33-6CFC-40EF-9041-98EF5810566A}" type="presParOf" srcId="{7B921BD4-F11D-47C6-9167-7EE1CD9D23AF}" destId="{7AE0F494-0732-4B79-9E6D-85472F7307AA}" srcOrd="3" destOrd="0" presId="urn:microsoft.com/office/officeart/2005/8/layout/equation2"/>
    <dgm:cxn modelId="{66F5BFDE-1404-4CEE-A3AA-EC48E42DEFF4}" type="presParOf" srcId="{7B921BD4-F11D-47C6-9167-7EE1CD9D23AF}" destId="{F0365E4F-A197-4868-B9B6-0216400FA106}" srcOrd="4" destOrd="0" presId="urn:microsoft.com/office/officeart/2005/8/layout/equation2"/>
    <dgm:cxn modelId="{794458F6-4B6C-4CB9-8A09-BAE0F86D7D9E}" type="presParOf" srcId="{679C34AF-F328-4A9B-823B-8156B914AB40}" destId="{2E216045-4A3E-4A3A-B6F2-46E08F0695CD}" srcOrd="1" destOrd="0" presId="urn:microsoft.com/office/officeart/2005/8/layout/equation2"/>
    <dgm:cxn modelId="{AC4182EE-EDCA-4CC6-A393-9CC52AA92ABB}" type="presParOf" srcId="{2E216045-4A3E-4A3A-B6F2-46E08F0695CD}" destId="{903A448B-C8A2-4C9A-BC30-F12A8CC5EF7F}" srcOrd="0" destOrd="0" presId="urn:microsoft.com/office/officeart/2005/8/layout/equation2"/>
    <dgm:cxn modelId="{B82C2403-71BB-4944-9398-BCB78D08AC74}" type="presParOf" srcId="{679C34AF-F328-4A9B-823B-8156B914AB40}" destId="{CBE8D70B-C47B-46A5-821A-1317303E54B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E3C6C9-9BF1-43A8-AC8A-652BB60C0C49}"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E5E3C507-431F-4682-A38E-CF0A17851349}">
      <dgm:prSet phldrT="[Text]"/>
      <dgm:spPr/>
      <dgm:t>
        <a:bodyPr/>
        <a:lstStyle/>
        <a:p>
          <a:r>
            <a:rPr lang="en-GB" dirty="0"/>
            <a:t>Teaching</a:t>
          </a:r>
        </a:p>
      </dgm:t>
    </dgm:pt>
    <dgm:pt modelId="{5812FCD7-0AA6-464C-975C-BFC7E5E4C393}" type="parTrans" cxnId="{A0476263-F5EB-429F-B553-F303EC221947}">
      <dgm:prSet/>
      <dgm:spPr/>
      <dgm:t>
        <a:bodyPr/>
        <a:lstStyle/>
        <a:p>
          <a:endParaRPr lang="en-GB"/>
        </a:p>
      </dgm:t>
    </dgm:pt>
    <dgm:pt modelId="{31C871A7-3808-46E2-9447-3DE7019F4B0F}" type="sibTrans" cxnId="{A0476263-F5EB-429F-B553-F303EC221947}">
      <dgm:prSet/>
      <dgm:spPr/>
      <dgm:t>
        <a:bodyPr/>
        <a:lstStyle/>
        <a:p>
          <a:endParaRPr lang="en-GB"/>
        </a:p>
      </dgm:t>
    </dgm:pt>
    <dgm:pt modelId="{FC042597-04A3-42B3-BDF4-3BA0FF917A69}">
      <dgm:prSet phldrT="[Text]"/>
      <dgm:spPr/>
      <dgm:t>
        <a:bodyPr/>
        <a:lstStyle/>
        <a:p>
          <a:r>
            <a:rPr lang="en-GB" dirty="0"/>
            <a:t>Assessment</a:t>
          </a:r>
        </a:p>
      </dgm:t>
    </dgm:pt>
    <dgm:pt modelId="{6858683C-78E3-4389-AB7D-D341709477A7}" type="parTrans" cxnId="{17B3EC72-5393-4CD3-A674-5FD4117AF44F}">
      <dgm:prSet/>
      <dgm:spPr/>
      <dgm:t>
        <a:bodyPr/>
        <a:lstStyle/>
        <a:p>
          <a:endParaRPr lang="en-GB"/>
        </a:p>
      </dgm:t>
    </dgm:pt>
    <dgm:pt modelId="{5EDB48E6-187E-4B5F-8E4D-8B731BC96306}" type="sibTrans" cxnId="{17B3EC72-5393-4CD3-A674-5FD4117AF44F}">
      <dgm:prSet/>
      <dgm:spPr/>
      <dgm:t>
        <a:bodyPr/>
        <a:lstStyle/>
        <a:p>
          <a:endParaRPr lang="en-GB"/>
        </a:p>
      </dgm:t>
    </dgm:pt>
    <dgm:pt modelId="{0E4869DE-25CE-4CC8-AB92-A99EE5312653}">
      <dgm:prSet phldrT="[Text]"/>
      <dgm:spPr/>
      <dgm:t>
        <a:bodyPr/>
        <a:lstStyle/>
        <a:p>
          <a:r>
            <a:rPr lang="en-GB" dirty="0"/>
            <a:t>Learning</a:t>
          </a:r>
        </a:p>
      </dgm:t>
    </dgm:pt>
    <dgm:pt modelId="{C8D84007-974A-4EB3-B77C-F007F73C39AC}" type="parTrans" cxnId="{EDDEDE7C-C90D-4F4F-AF64-9F069FC354A5}">
      <dgm:prSet/>
      <dgm:spPr/>
      <dgm:t>
        <a:bodyPr/>
        <a:lstStyle/>
        <a:p>
          <a:endParaRPr lang="en-GB"/>
        </a:p>
      </dgm:t>
    </dgm:pt>
    <dgm:pt modelId="{B518B798-F1B5-44CA-8471-A40FD43C7C3E}" type="sibTrans" cxnId="{EDDEDE7C-C90D-4F4F-AF64-9F069FC354A5}">
      <dgm:prSet/>
      <dgm:spPr/>
      <dgm:t>
        <a:bodyPr/>
        <a:lstStyle/>
        <a:p>
          <a:endParaRPr lang="en-GB"/>
        </a:p>
      </dgm:t>
    </dgm:pt>
    <dgm:pt modelId="{679C34AF-F328-4A9B-823B-8156B914AB40}" type="pres">
      <dgm:prSet presAssocID="{3CE3C6C9-9BF1-43A8-AC8A-652BB60C0C49}" presName="Name0" presStyleCnt="0">
        <dgm:presLayoutVars>
          <dgm:dir/>
          <dgm:resizeHandles val="exact"/>
        </dgm:presLayoutVars>
      </dgm:prSet>
      <dgm:spPr/>
    </dgm:pt>
    <dgm:pt modelId="{7B921BD4-F11D-47C6-9167-7EE1CD9D23AF}" type="pres">
      <dgm:prSet presAssocID="{3CE3C6C9-9BF1-43A8-AC8A-652BB60C0C49}" presName="vNodes" presStyleCnt="0"/>
      <dgm:spPr/>
    </dgm:pt>
    <dgm:pt modelId="{90C3DAC9-E824-4C78-AE56-A131CA46EC9C}" type="pres">
      <dgm:prSet presAssocID="{E5E3C507-431F-4682-A38E-CF0A17851349}" presName="node" presStyleLbl="node1" presStyleIdx="0" presStyleCnt="3">
        <dgm:presLayoutVars>
          <dgm:bulletEnabled val="1"/>
        </dgm:presLayoutVars>
      </dgm:prSet>
      <dgm:spPr/>
    </dgm:pt>
    <dgm:pt modelId="{2CECAB43-7DAB-4A01-926D-3FABC8AC2275}" type="pres">
      <dgm:prSet presAssocID="{31C871A7-3808-46E2-9447-3DE7019F4B0F}" presName="spacerT" presStyleCnt="0"/>
      <dgm:spPr/>
    </dgm:pt>
    <dgm:pt modelId="{E20A9334-632D-447D-8B6D-F1FFCA8386AA}" type="pres">
      <dgm:prSet presAssocID="{31C871A7-3808-46E2-9447-3DE7019F4B0F}" presName="sibTrans" presStyleLbl="sibTrans2D1" presStyleIdx="0" presStyleCnt="2"/>
      <dgm:spPr/>
    </dgm:pt>
    <dgm:pt modelId="{7AE0F494-0732-4B79-9E6D-85472F7307AA}" type="pres">
      <dgm:prSet presAssocID="{31C871A7-3808-46E2-9447-3DE7019F4B0F}" presName="spacerB" presStyleCnt="0"/>
      <dgm:spPr/>
    </dgm:pt>
    <dgm:pt modelId="{F0365E4F-A197-4868-B9B6-0216400FA106}" type="pres">
      <dgm:prSet presAssocID="{FC042597-04A3-42B3-BDF4-3BA0FF917A69}" presName="node" presStyleLbl="node1" presStyleIdx="1" presStyleCnt="3">
        <dgm:presLayoutVars>
          <dgm:bulletEnabled val="1"/>
        </dgm:presLayoutVars>
      </dgm:prSet>
      <dgm:spPr/>
    </dgm:pt>
    <dgm:pt modelId="{2E216045-4A3E-4A3A-B6F2-46E08F0695CD}" type="pres">
      <dgm:prSet presAssocID="{3CE3C6C9-9BF1-43A8-AC8A-652BB60C0C49}" presName="sibTransLast" presStyleLbl="sibTrans2D1" presStyleIdx="1" presStyleCnt="2"/>
      <dgm:spPr/>
    </dgm:pt>
    <dgm:pt modelId="{903A448B-C8A2-4C9A-BC30-F12A8CC5EF7F}" type="pres">
      <dgm:prSet presAssocID="{3CE3C6C9-9BF1-43A8-AC8A-652BB60C0C49}" presName="connectorText" presStyleLbl="sibTrans2D1" presStyleIdx="1" presStyleCnt="2"/>
      <dgm:spPr/>
    </dgm:pt>
    <dgm:pt modelId="{CBE8D70B-C47B-46A5-821A-1317303E54B4}" type="pres">
      <dgm:prSet presAssocID="{3CE3C6C9-9BF1-43A8-AC8A-652BB60C0C49}" presName="lastNode" presStyleLbl="node1" presStyleIdx="2" presStyleCnt="3" custScaleX="58847" custScaleY="58847">
        <dgm:presLayoutVars>
          <dgm:bulletEnabled val="1"/>
        </dgm:presLayoutVars>
      </dgm:prSet>
      <dgm:spPr/>
    </dgm:pt>
  </dgm:ptLst>
  <dgm:cxnLst>
    <dgm:cxn modelId="{72DF2B1D-73BB-47AE-B4EA-A551DD8228DF}" type="presOf" srcId="{5EDB48E6-187E-4B5F-8E4D-8B731BC96306}" destId="{2E216045-4A3E-4A3A-B6F2-46E08F0695CD}" srcOrd="0" destOrd="0" presId="urn:microsoft.com/office/officeart/2005/8/layout/equation2"/>
    <dgm:cxn modelId="{1D295134-C440-4D2D-A298-42DFECB9BA1C}" type="presOf" srcId="{5EDB48E6-187E-4B5F-8E4D-8B731BC96306}" destId="{903A448B-C8A2-4C9A-BC30-F12A8CC5EF7F}" srcOrd="1" destOrd="0" presId="urn:microsoft.com/office/officeart/2005/8/layout/equation2"/>
    <dgm:cxn modelId="{7E04003D-0D60-40A0-8190-EB1FD2C48846}" type="presOf" srcId="{E5E3C507-431F-4682-A38E-CF0A17851349}" destId="{90C3DAC9-E824-4C78-AE56-A131CA46EC9C}" srcOrd="0" destOrd="0" presId="urn:microsoft.com/office/officeart/2005/8/layout/equation2"/>
    <dgm:cxn modelId="{44C8EF42-7C8B-4E7C-8299-DEB8A2C6C1DF}" type="presOf" srcId="{0E4869DE-25CE-4CC8-AB92-A99EE5312653}" destId="{CBE8D70B-C47B-46A5-821A-1317303E54B4}" srcOrd="0" destOrd="0" presId="urn:microsoft.com/office/officeart/2005/8/layout/equation2"/>
    <dgm:cxn modelId="{A0476263-F5EB-429F-B553-F303EC221947}" srcId="{3CE3C6C9-9BF1-43A8-AC8A-652BB60C0C49}" destId="{E5E3C507-431F-4682-A38E-CF0A17851349}" srcOrd="0" destOrd="0" parTransId="{5812FCD7-0AA6-464C-975C-BFC7E5E4C393}" sibTransId="{31C871A7-3808-46E2-9447-3DE7019F4B0F}"/>
    <dgm:cxn modelId="{17B3EC72-5393-4CD3-A674-5FD4117AF44F}" srcId="{3CE3C6C9-9BF1-43A8-AC8A-652BB60C0C49}" destId="{FC042597-04A3-42B3-BDF4-3BA0FF917A69}" srcOrd="1" destOrd="0" parTransId="{6858683C-78E3-4389-AB7D-D341709477A7}" sibTransId="{5EDB48E6-187E-4B5F-8E4D-8B731BC96306}"/>
    <dgm:cxn modelId="{25FD1853-48F1-4487-9534-ECE962193075}" type="presOf" srcId="{3CE3C6C9-9BF1-43A8-AC8A-652BB60C0C49}" destId="{679C34AF-F328-4A9B-823B-8156B914AB40}" srcOrd="0" destOrd="0" presId="urn:microsoft.com/office/officeart/2005/8/layout/equation2"/>
    <dgm:cxn modelId="{EDDEDE7C-C90D-4F4F-AF64-9F069FC354A5}" srcId="{3CE3C6C9-9BF1-43A8-AC8A-652BB60C0C49}" destId="{0E4869DE-25CE-4CC8-AB92-A99EE5312653}" srcOrd="2" destOrd="0" parTransId="{C8D84007-974A-4EB3-B77C-F007F73C39AC}" sibTransId="{B518B798-F1B5-44CA-8471-A40FD43C7C3E}"/>
    <dgm:cxn modelId="{6F7470D0-1222-4185-90E8-B2EBE412DE5C}" type="presOf" srcId="{FC042597-04A3-42B3-BDF4-3BA0FF917A69}" destId="{F0365E4F-A197-4868-B9B6-0216400FA106}" srcOrd="0" destOrd="0" presId="urn:microsoft.com/office/officeart/2005/8/layout/equation2"/>
    <dgm:cxn modelId="{AC885DDC-014D-4752-98AC-75758CA7F906}" type="presOf" srcId="{31C871A7-3808-46E2-9447-3DE7019F4B0F}" destId="{E20A9334-632D-447D-8B6D-F1FFCA8386AA}" srcOrd="0" destOrd="0" presId="urn:microsoft.com/office/officeart/2005/8/layout/equation2"/>
    <dgm:cxn modelId="{2F77E9DE-523C-4A05-BFB3-1C726FCABD1D}" type="presParOf" srcId="{679C34AF-F328-4A9B-823B-8156B914AB40}" destId="{7B921BD4-F11D-47C6-9167-7EE1CD9D23AF}" srcOrd="0" destOrd="0" presId="urn:microsoft.com/office/officeart/2005/8/layout/equation2"/>
    <dgm:cxn modelId="{B8E96088-70B8-42DA-9067-C88D3076CB8E}" type="presParOf" srcId="{7B921BD4-F11D-47C6-9167-7EE1CD9D23AF}" destId="{90C3DAC9-E824-4C78-AE56-A131CA46EC9C}" srcOrd="0" destOrd="0" presId="urn:microsoft.com/office/officeart/2005/8/layout/equation2"/>
    <dgm:cxn modelId="{D4F47E10-E02E-4F72-A4DC-6F847E213BD4}" type="presParOf" srcId="{7B921BD4-F11D-47C6-9167-7EE1CD9D23AF}" destId="{2CECAB43-7DAB-4A01-926D-3FABC8AC2275}" srcOrd="1" destOrd="0" presId="urn:microsoft.com/office/officeart/2005/8/layout/equation2"/>
    <dgm:cxn modelId="{32BA639D-6682-45D1-BF04-5A80B822CC6A}" type="presParOf" srcId="{7B921BD4-F11D-47C6-9167-7EE1CD9D23AF}" destId="{E20A9334-632D-447D-8B6D-F1FFCA8386AA}" srcOrd="2" destOrd="0" presId="urn:microsoft.com/office/officeart/2005/8/layout/equation2"/>
    <dgm:cxn modelId="{8128C0C2-D59E-4F10-9DD2-6DCA46585614}" type="presParOf" srcId="{7B921BD4-F11D-47C6-9167-7EE1CD9D23AF}" destId="{7AE0F494-0732-4B79-9E6D-85472F7307AA}" srcOrd="3" destOrd="0" presId="urn:microsoft.com/office/officeart/2005/8/layout/equation2"/>
    <dgm:cxn modelId="{3F1D6608-8278-4754-AB57-B419CDF07529}" type="presParOf" srcId="{7B921BD4-F11D-47C6-9167-7EE1CD9D23AF}" destId="{F0365E4F-A197-4868-B9B6-0216400FA106}" srcOrd="4" destOrd="0" presId="urn:microsoft.com/office/officeart/2005/8/layout/equation2"/>
    <dgm:cxn modelId="{09275A4E-9297-4D1A-93CD-A2AB2BBCD3F1}" type="presParOf" srcId="{679C34AF-F328-4A9B-823B-8156B914AB40}" destId="{2E216045-4A3E-4A3A-B6F2-46E08F0695CD}" srcOrd="1" destOrd="0" presId="urn:microsoft.com/office/officeart/2005/8/layout/equation2"/>
    <dgm:cxn modelId="{9BE492DD-9751-462B-ACC2-4F099886200A}" type="presParOf" srcId="{2E216045-4A3E-4A3A-B6F2-46E08F0695CD}" destId="{903A448B-C8A2-4C9A-BC30-F12A8CC5EF7F}" srcOrd="0" destOrd="0" presId="urn:microsoft.com/office/officeart/2005/8/layout/equation2"/>
    <dgm:cxn modelId="{9F76E82B-86E0-4325-BFD5-B4FF95FB5D36}" type="presParOf" srcId="{679C34AF-F328-4A9B-823B-8156B914AB40}" destId="{CBE8D70B-C47B-46A5-821A-1317303E54B4}"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3DAC9-E824-4C78-AE56-A131CA46EC9C}">
      <dsp:nvSpPr>
        <dsp:cNvPr id="0" name=""/>
        <dsp:cNvSpPr/>
      </dsp:nvSpPr>
      <dsp:spPr>
        <a:xfrm>
          <a:off x="848498" y="3188"/>
          <a:ext cx="1754693" cy="17546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Teaching</a:t>
          </a:r>
        </a:p>
      </dsp:txBody>
      <dsp:txXfrm>
        <a:off x="1105467" y="260157"/>
        <a:ext cx="1240755" cy="1240755"/>
      </dsp:txXfrm>
    </dsp:sp>
    <dsp:sp modelId="{E20A9334-632D-447D-8B6D-F1FFCA8386AA}">
      <dsp:nvSpPr>
        <dsp:cNvPr id="0" name=""/>
        <dsp:cNvSpPr/>
      </dsp:nvSpPr>
      <dsp:spPr>
        <a:xfrm>
          <a:off x="1216984" y="1900363"/>
          <a:ext cx="1017722" cy="101772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351883" y="2289540"/>
        <a:ext cx="747924" cy="239368"/>
      </dsp:txXfrm>
    </dsp:sp>
    <dsp:sp modelId="{F0365E4F-A197-4868-B9B6-0216400FA106}">
      <dsp:nvSpPr>
        <dsp:cNvPr id="0" name=""/>
        <dsp:cNvSpPr/>
      </dsp:nvSpPr>
      <dsp:spPr>
        <a:xfrm>
          <a:off x="848498" y="3060566"/>
          <a:ext cx="1754693" cy="17546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Assessment</a:t>
          </a:r>
        </a:p>
      </dsp:txBody>
      <dsp:txXfrm>
        <a:off x="1105467" y="3317535"/>
        <a:ext cx="1240755" cy="1240755"/>
      </dsp:txXfrm>
    </dsp:sp>
    <dsp:sp modelId="{2E216045-4A3E-4A3A-B6F2-46E08F0695CD}">
      <dsp:nvSpPr>
        <dsp:cNvPr id="0" name=""/>
        <dsp:cNvSpPr/>
      </dsp:nvSpPr>
      <dsp:spPr>
        <a:xfrm>
          <a:off x="2866396" y="2082851"/>
          <a:ext cx="557992" cy="6527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866396" y="2213400"/>
        <a:ext cx="390594" cy="391648"/>
      </dsp:txXfrm>
    </dsp:sp>
    <dsp:sp modelId="{CBE8D70B-C47B-46A5-821A-1317303E54B4}">
      <dsp:nvSpPr>
        <dsp:cNvPr id="0" name=""/>
        <dsp:cNvSpPr/>
      </dsp:nvSpPr>
      <dsp:spPr>
        <a:xfrm>
          <a:off x="3656008" y="1376639"/>
          <a:ext cx="2065169" cy="2065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Learning</a:t>
          </a:r>
        </a:p>
      </dsp:txBody>
      <dsp:txXfrm>
        <a:off x="3958445" y="1679076"/>
        <a:ext cx="1460295" cy="1460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3DAC9-E824-4C78-AE56-A131CA46EC9C}">
      <dsp:nvSpPr>
        <dsp:cNvPr id="0" name=""/>
        <dsp:cNvSpPr/>
      </dsp:nvSpPr>
      <dsp:spPr>
        <a:xfrm>
          <a:off x="848498" y="3188"/>
          <a:ext cx="1754693" cy="17546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Teaching</a:t>
          </a:r>
        </a:p>
      </dsp:txBody>
      <dsp:txXfrm>
        <a:off x="1105467" y="260157"/>
        <a:ext cx="1240755" cy="1240755"/>
      </dsp:txXfrm>
    </dsp:sp>
    <dsp:sp modelId="{E20A9334-632D-447D-8B6D-F1FFCA8386AA}">
      <dsp:nvSpPr>
        <dsp:cNvPr id="0" name=""/>
        <dsp:cNvSpPr/>
      </dsp:nvSpPr>
      <dsp:spPr>
        <a:xfrm>
          <a:off x="1216984" y="1900363"/>
          <a:ext cx="1017722" cy="101772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351883" y="2289540"/>
        <a:ext cx="747924" cy="239368"/>
      </dsp:txXfrm>
    </dsp:sp>
    <dsp:sp modelId="{F0365E4F-A197-4868-B9B6-0216400FA106}">
      <dsp:nvSpPr>
        <dsp:cNvPr id="0" name=""/>
        <dsp:cNvSpPr/>
      </dsp:nvSpPr>
      <dsp:spPr>
        <a:xfrm>
          <a:off x="848498" y="3060566"/>
          <a:ext cx="1754693" cy="17546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Assessment</a:t>
          </a:r>
        </a:p>
      </dsp:txBody>
      <dsp:txXfrm>
        <a:off x="1105467" y="3317535"/>
        <a:ext cx="1240755" cy="1240755"/>
      </dsp:txXfrm>
    </dsp:sp>
    <dsp:sp modelId="{2E216045-4A3E-4A3A-B6F2-46E08F0695CD}">
      <dsp:nvSpPr>
        <dsp:cNvPr id="0" name=""/>
        <dsp:cNvSpPr/>
      </dsp:nvSpPr>
      <dsp:spPr>
        <a:xfrm>
          <a:off x="2866396" y="2082851"/>
          <a:ext cx="557992" cy="6527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866396" y="2213400"/>
        <a:ext cx="390594" cy="391648"/>
      </dsp:txXfrm>
    </dsp:sp>
    <dsp:sp modelId="{CBE8D70B-C47B-46A5-821A-1317303E54B4}">
      <dsp:nvSpPr>
        <dsp:cNvPr id="0" name=""/>
        <dsp:cNvSpPr/>
      </dsp:nvSpPr>
      <dsp:spPr>
        <a:xfrm>
          <a:off x="3656008" y="1376639"/>
          <a:ext cx="2065169" cy="2065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Learning</a:t>
          </a:r>
        </a:p>
      </dsp:txBody>
      <dsp:txXfrm>
        <a:off x="3958445" y="1679076"/>
        <a:ext cx="1460295" cy="146029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08-29T10:36:46.07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E0CA5FC-B6DB-4C71-85C3-B2DD626ECBE6}" emma:medium="tactile" emma:mode="ink">
          <msink:context xmlns:msink="http://schemas.microsoft.com/ink/2010/main" type="writingRegion" rotatedBoundingBox="13844,10410 13859,10410 13859,10425 13844,10425"/>
        </emma:interpretation>
      </emma:emma>
    </inkml:annotationXML>
    <inkml:traceGroup>
      <inkml:annotationXML>
        <emma:emma xmlns:emma="http://www.w3.org/2003/04/emma" version="1.0">
          <emma:interpretation id="{C32E319D-56A6-4DD4-97A6-C89FCBE26970}" emma:medium="tactile" emma:mode="ink">
            <msink:context xmlns:msink="http://schemas.microsoft.com/ink/2010/main" type="paragraph" rotatedBoundingBox="13844,10410 13859,10410 13859,10425 13844,10425" alignmentLevel="1"/>
          </emma:interpretation>
        </emma:emma>
      </inkml:annotationXML>
      <inkml:traceGroup>
        <inkml:annotationXML>
          <emma:emma xmlns:emma="http://www.w3.org/2003/04/emma" version="1.0">
            <emma:interpretation id="{DE78EA4D-A798-4868-BDFA-44B4164E02F5}" emma:medium="tactile" emma:mode="ink">
              <msink:context xmlns:msink="http://schemas.microsoft.com/ink/2010/main" type="line" rotatedBoundingBox="13844,10410 13859,10410 13859,10425 13844,10425"/>
            </emma:interpretation>
          </emma:emma>
        </inkml:annotationXML>
        <inkml:traceGroup>
          <inkml:annotationXML>
            <emma:emma xmlns:emma="http://www.w3.org/2003/04/emma" version="1.0">
              <emma:interpretation id="{3E4AB489-432D-4EDA-A7DA-68C5E0D951D6}" emma:medium="tactile" emma:mode="ink">
                <msink:context xmlns:msink="http://schemas.microsoft.com/ink/2010/main" type="inkWord" rotatedBoundingBox="13844,10410 13859,10410 13859,10425 13844,10425"/>
              </emma:interpretation>
              <emma:one-of disjunction-type="recognition" id="oneOf0">
                <emma:interpretation id="interp0" emma:lang="en-GB" emma:confidence="0">
                  <emma:literal>.</emma:literal>
                </emma:interpretation>
                <emma:interpretation id="interp1" emma:lang="en-GB" emma:confidence="0">
                  <emma:literal>`</emma:literal>
                </emma:interpretation>
                <emma:interpretation id="interp2" emma:lang="en-GB" emma:confidence="0">
                  <emma:literal>'</emma:literal>
                </emma:interpretation>
                <emma:interpretation id="interp3" emma:lang="en-GB" emma:confidence="0">
                  <emma:literal>l</emma:literal>
                </emma:interpretation>
                <emma:interpretation id="interp4" emma:lang="en-GB" emma:confidence="0">
                  <emma:literal>,</emma:literal>
                </emma:interpretation>
              </emma:one-of>
            </emma:emma>
          </inkml:annotationXML>
          <inkml:trace contextRef="#ctx0" brushRef="#br0">0 0 0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65" charset="-128"/>
                <a:cs typeface="+mn-cs"/>
              </a:defRPr>
            </a:lvl1pPr>
          </a:lstStyle>
          <a:p>
            <a:pPr>
              <a:defRPr/>
            </a:pPr>
            <a:endParaRPr lang="en-US"/>
          </a:p>
        </p:txBody>
      </p:sp>
      <p:sp>
        <p:nvSpPr>
          <p:cNvPr id="3" name="Pladsholder til dato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65" charset="-128"/>
                <a:cs typeface="+mn-cs"/>
              </a:defRPr>
            </a:lvl1pPr>
          </a:lstStyle>
          <a:p>
            <a:pPr>
              <a:defRPr/>
            </a:pPr>
            <a:fld id="{5EE1C78C-E55F-4838-BCE7-3EE6CE7B4A14}" type="datetime1">
              <a:rPr lang="da-DK"/>
              <a:pPr>
                <a:defRPr/>
              </a:pPr>
              <a:t>31-01-2023</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a-DK" noProof="0"/>
              <a:t>Klik for at redigere typografi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65" charset="-128"/>
                <a:cs typeface="+mn-cs"/>
              </a:defRPr>
            </a:lvl1pPr>
          </a:lstStyle>
          <a:p>
            <a:pPr>
              <a:defRPr/>
            </a:pPr>
            <a:endParaRPr lang="en-US"/>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65" charset="-128"/>
                <a:cs typeface="+mn-cs"/>
              </a:defRPr>
            </a:lvl1pPr>
          </a:lstStyle>
          <a:p>
            <a:pPr>
              <a:defRPr/>
            </a:pPr>
            <a:fld id="{AE30FD5C-BA15-44DA-B02F-992C693B3DBD}" type="slidenum">
              <a:rPr lang="da-DK"/>
              <a:pPr>
                <a:defRPr/>
              </a:pPr>
              <a:t>‹#›</a:t>
            </a:fld>
            <a:endParaRPr lang="da-DK"/>
          </a:p>
        </p:txBody>
      </p:sp>
    </p:spTree>
    <p:extLst>
      <p:ext uri="{BB962C8B-B14F-4D97-AF65-F5344CB8AC3E}">
        <p14:creationId xmlns:p14="http://schemas.microsoft.com/office/powerpoint/2010/main" val="1432259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2867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E45F9A5-426B-4144-831C-19B2226E479D}" type="slidenum">
              <a:rPr lang="da-DK" smtClean="0"/>
              <a:pPr eaLnBrk="1" hangingPunct="1"/>
              <a:t>1</a:t>
            </a:fld>
            <a:endParaRPr lang="da-DK"/>
          </a:p>
        </p:txBody>
      </p:sp>
    </p:spTree>
    <p:extLst>
      <p:ext uri="{BB962C8B-B14F-4D97-AF65-F5344CB8AC3E}">
        <p14:creationId xmlns:p14="http://schemas.microsoft.com/office/powerpoint/2010/main" val="146858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10</a:t>
            </a:fld>
            <a:endParaRPr lang="da-DK"/>
          </a:p>
        </p:txBody>
      </p:sp>
    </p:spTree>
    <p:extLst>
      <p:ext uri="{BB962C8B-B14F-4D97-AF65-F5344CB8AC3E}">
        <p14:creationId xmlns:p14="http://schemas.microsoft.com/office/powerpoint/2010/main" val="167784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11</a:t>
            </a:fld>
            <a:endParaRPr lang="da-DK"/>
          </a:p>
        </p:txBody>
      </p:sp>
    </p:spTree>
    <p:extLst>
      <p:ext uri="{BB962C8B-B14F-4D97-AF65-F5344CB8AC3E}">
        <p14:creationId xmlns:p14="http://schemas.microsoft.com/office/powerpoint/2010/main" val="493187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12</a:t>
            </a:fld>
            <a:endParaRPr lang="da-DK"/>
          </a:p>
        </p:txBody>
      </p:sp>
    </p:spTree>
    <p:extLst>
      <p:ext uri="{BB962C8B-B14F-4D97-AF65-F5344CB8AC3E}">
        <p14:creationId xmlns:p14="http://schemas.microsoft.com/office/powerpoint/2010/main" val="214098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13</a:t>
            </a:fld>
            <a:endParaRPr lang="da-DK"/>
          </a:p>
        </p:txBody>
      </p:sp>
    </p:spTree>
    <p:extLst>
      <p:ext uri="{BB962C8B-B14F-4D97-AF65-F5344CB8AC3E}">
        <p14:creationId xmlns:p14="http://schemas.microsoft.com/office/powerpoint/2010/main" val="4106404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14</a:t>
            </a:fld>
            <a:endParaRPr lang="da-DK"/>
          </a:p>
        </p:txBody>
      </p:sp>
    </p:spTree>
    <p:extLst>
      <p:ext uri="{BB962C8B-B14F-4D97-AF65-F5344CB8AC3E}">
        <p14:creationId xmlns:p14="http://schemas.microsoft.com/office/powerpoint/2010/main" val="3608004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15</a:t>
            </a:fld>
            <a:endParaRPr lang="da-DK"/>
          </a:p>
        </p:txBody>
      </p:sp>
    </p:spTree>
    <p:extLst>
      <p:ext uri="{BB962C8B-B14F-4D97-AF65-F5344CB8AC3E}">
        <p14:creationId xmlns:p14="http://schemas.microsoft.com/office/powerpoint/2010/main" val="1830424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16</a:t>
            </a:fld>
            <a:endParaRPr lang="da-DK"/>
          </a:p>
        </p:txBody>
      </p:sp>
    </p:spTree>
    <p:extLst>
      <p:ext uri="{BB962C8B-B14F-4D97-AF65-F5344CB8AC3E}">
        <p14:creationId xmlns:p14="http://schemas.microsoft.com/office/powerpoint/2010/main" val="4019273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17</a:t>
            </a:fld>
            <a:endParaRPr lang="da-DK"/>
          </a:p>
        </p:txBody>
      </p:sp>
    </p:spTree>
    <p:extLst>
      <p:ext uri="{BB962C8B-B14F-4D97-AF65-F5344CB8AC3E}">
        <p14:creationId xmlns:p14="http://schemas.microsoft.com/office/powerpoint/2010/main" val="67169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18</a:t>
            </a:fld>
            <a:endParaRPr lang="da-DK"/>
          </a:p>
        </p:txBody>
      </p:sp>
    </p:spTree>
    <p:extLst>
      <p:ext uri="{BB962C8B-B14F-4D97-AF65-F5344CB8AC3E}">
        <p14:creationId xmlns:p14="http://schemas.microsoft.com/office/powerpoint/2010/main" val="3985312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19</a:t>
            </a:fld>
            <a:endParaRPr lang="da-DK"/>
          </a:p>
        </p:txBody>
      </p:sp>
    </p:spTree>
    <p:extLst>
      <p:ext uri="{BB962C8B-B14F-4D97-AF65-F5344CB8AC3E}">
        <p14:creationId xmlns:p14="http://schemas.microsoft.com/office/powerpoint/2010/main" val="371974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2</a:t>
            </a:fld>
            <a:endParaRPr lang="da-DK"/>
          </a:p>
        </p:txBody>
      </p:sp>
    </p:spTree>
    <p:extLst>
      <p:ext uri="{BB962C8B-B14F-4D97-AF65-F5344CB8AC3E}">
        <p14:creationId xmlns:p14="http://schemas.microsoft.com/office/powerpoint/2010/main" val="1945984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20</a:t>
            </a:fld>
            <a:endParaRPr lang="da-DK"/>
          </a:p>
        </p:txBody>
      </p:sp>
    </p:spTree>
    <p:extLst>
      <p:ext uri="{BB962C8B-B14F-4D97-AF65-F5344CB8AC3E}">
        <p14:creationId xmlns:p14="http://schemas.microsoft.com/office/powerpoint/2010/main" val="1373311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21</a:t>
            </a:fld>
            <a:endParaRPr lang="da-DK"/>
          </a:p>
        </p:txBody>
      </p:sp>
    </p:spTree>
    <p:extLst>
      <p:ext uri="{BB962C8B-B14F-4D97-AF65-F5344CB8AC3E}">
        <p14:creationId xmlns:p14="http://schemas.microsoft.com/office/powerpoint/2010/main" val="451297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22</a:t>
            </a:fld>
            <a:endParaRPr lang="da-DK"/>
          </a:p>
        </p:txBody>
      </p:sp>
    </p:spTree>
    <p:extLst>
      <p:ext uri="{BB962C8B-B14F-4D97-AF65-F5344CB8AC3E}">
        <p14:creationId xmlns:p14="http://schemas.microsoft.com/office/powerpoint/2010/main" val="4094369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23</a:t>
            </a:fld>
            <a:endParaRPr lang="da-DK"/>
          </a:p>
        </p:txBody>
      </p:sp>
    </p:spTree>
    <p:extLst>
      <p:ext uri="{BB962C8B-B14F-4D97-AF65-F5344CB8AC3E}">
        <p14:creationId xmlns:p14="http://schemas.microsoft.com/office/powerpoint/2010/main" val="1971952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24</a:t>
            </a:fld>
            <a:endParaRPr lang="da-DK"/>
          </a:p>
        </p:txBody>
      </p:sp>
    </p:spTree>
    <p:extLst>
      <p:ext uri="{BB962C8B-B14F-4D97-AF65-F5344CB8AC3E}">
        <p14:creationId xmlns:p14="http://schemas.microsoft.com/office/powerpoint/2010/main" val="1814314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25</a:t>
            </a:fld>
            <a:endParaRPr lang="da-DK"/>
          </a:p>
        </p:txBody>
      </p:sp>
    </p:spTree>
    <p:extLst>
      <p:ext uri="{BB962C8B-B14F-4D97-AF65-F5344CB8AC3E}">
        <p14:creationId xmlns:p14="http://schemas.microsoft.com/office/powerpoint/2010/main" val="2886609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26</a:t>
            </a:fld>
            <a:endParaRPr lang="da-DK"/>
          </a:p>
        </p:txBody>
      </p:sp>
    </p:spTree>
    <p:extLst>
      <p:ext uri="{BB962C8B-B14F-4D97-AF65-F5344CB8AC3E}">
        <p14:creationId xmlns:p14="http://schemas.microsoft.com/office/powerpoint/2010/main" val="3456575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27</a:t>
            </a:fld>
            <a:endParaRPr lang="da-DK"/>
          </a:p>
        </p:txBody>
      </p:sp>
    </p:spTree>
    <p:extLst>
      <p:ext uri="{BB962C8B-B14F-4D97-AF65-F5344CB8AC3E}">
        <p14:creationId xmlns:p14="http://schemas.microsoft.com/office/powerpoint/2010/main" val="617637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28</a:t>
            </a:fld>
            <a:endParaRPr lang="da-DK"/>
          </a:p>
        </p:txBody>
      </p:sp>
    </p:spTree>
    <p:extLst>
      <p:ext uri="{BB962C8B-B14F-4D97-AF65-F5344CB8AC3E}">
        <p14:creationId xmlns:p14="http://schemas.microsoft.com/office/powerpoint/2010/main" val="3172069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29</a:t>
            </a:fld>
            <a:endParaRPr lang="da-DK"/>
          </a:p>
        </p:txBody>
      </p:sp>
    </p:spTree>
    <p:extLst>
      <p:ext uri="{BB962C8B-B14F-4D97-AF65-F5344CB8AC3E}">
        <p14:creationId xmlns:p14="http://schemas.microsoft.com/office/powerpoint/2010/main" val="266727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3</a:t>
            </a:fld>
            <a:endParaRPr lang="da-DK"/>
          </a:p>
        </p:txBody>
      </p:sp>
    </p:spTree>
    <p:extLst>
      <p:ext uri="{BB962C8B-B14F-4D97-AF65-F5344CB8AC3E}">
        <p14:creationId xmlns:p14="http://schemas.microsoft.com/office/powerpoint/2010/main" val="2425114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30</a:t>
            </a:fld>
            <a:endParaRPr lang="da-DK"/>
          </a:p>
        </p:txBody>
      </p:sp>
    </p:spTree>
    <p:extLst>
      <p:ext uri="{BB962C8B-B14F-4D97-AF65-F5344CB8AC3E}">
        <p14:creationId xmlns:p14="http://schemas.microsoft.com/office/powerpoint/2010/main" val="1074891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31</a:t>
            </a:fld>
            <a:endParaRPr lang="da-DK"/>
          </a:p>
        </p:txBody>
      </p:sp>
    </p:spTree>
    <p:extLst>
      <p:ext uri="{BB962C8B-B14F-4D97-AF65-F5344CB8AC3E}">
        <p14:creationId xmlns:p14="http://schemas.microsoft.com/office/powerpoint/2010/main" val="2684016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32</a:t>
            </a:fld>
            <a:endParaRPr lang="da-DK"/>
          </a:p>
        </p:txBody>
      </p:sp>
    </p:spTree>
    <p:extLst>
      <p:ext uri="{BB962C8B-B14F-4D97-AF65-F5344CB8AC3E}">
        <p14:creationId xmlns:p14="http://schemas.microsoft.com/office/powerpoint/2010/main" val="4220143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33</a:t>
            </a:fld>
            <a:endParaRPr lang="da-DK"/>
          </a:p>
        </p:txBody>
      </p:sp>
    </p:spTree>
    <p:extLst>
      <p:ext uri="{BB962C8B-B14F-4D97-AF65-F5344CB8AC3E}">
        <p14:creationId xmlns:p14="http://schemas.microsoft.com/office/powerpoint/2010/main" val="2656917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34</a:t>
            </a:fld>
            <a:endParaRPr lang="da-DK"/>
          </a:p>
        </p:txBody>
      </p:sp>
    </p:spTree>
    <p:extLst>
      <p:ext uri="{BB962C8B-B14F-4D97-AF65-F5344CB8AC3E}">
        <p14:creationId xmlns:p14="http://schemas.microsoft.com/office/powerpoint/2010/main" val="2356906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35</a:t>
            </a:fld>
            <a:endParaRPr lang="da-DK"/>
          </a:p>
        </p:txBody>
      </p:sp>
    </p:spTree>
    <p:extLst>
      <p:ext uri="{BB962C8B-B14F-4D97-AF65-F5344CB8AC3E}">
        <p14:creationId xmlns:p14="http://schemas.microsoft.com/office/powerpoint/2010/main" val="1652584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36</a:t>
            </a:fld>
            <a:endParaRPr lang="da-DK"/>
          </a:p>
        </p:txBody>
      </p:sp>
    </p:spTree>
    <p:extLst>
      <p:ext uri="{BB962C8B-B14F-4D97-AF65-F5344CB8AC3E}">
        <p14:creationId xmlns:p14="http://schemas.microsoft.com/office/powerpoint/2010/main" val="3887894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37</a:t>
            </a:fld>
            <a:endParaRPr lang="da-DK"/>
          </a:p>
        </p:txBody>
      </p:sp>
    </p:spTree>
    <p:extLst>
      <p:ext uri="{BB962C8B-B14F-4D97-AF65-F5344CB8AC3E}">
        <p14:creationId xmlns:p14="http://schemas.microsoft.com/office/powerpoint/2010/main" val="262454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38</a:t>
            </a:fld>
            <a:endParaRPr lang="da-DK"/>
          </a:p>
        </p:txBody>
      </p:sp>
    </p:spTree>
    <p:extLst>
      <p:ext uri="{BB962C8B-B14F-4D97-AF65-F5344CB8AC3E}">
        <p14:creationId xmlns:p14="http://schemas.microsoft.com/office/powerpoint/2010/main" val="1005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2867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E45F9A5-426B-4144-831C-19B2226E479D}" type="slidenum">
              <a:rPr lang="da-DK" smtClean="0"/>
              <a:pPr eaLnBrk="1" hangingPunct="1"/>
              <a:t>39</a:t>
            </a:fld>
            <a:endParaRPr lang="da-DK"/>
          </a:p>
        </p:txBody>
      </p:sp>
    </p:spTree>
    <p:extLst>
      <p:ext uri="{BB962C8B-B14F-4D97-AF65-F5344CB8AC3E}">
        <p14:creationId xmlns:p14="http://schemas.microsoft.com/office/powerpoint/2010/main" val="294351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4</a:t>
            </a:fld>
            <a:endParaRPr lang="da-DK"/>
          </a:p>
        </p:txBody>
      </p:sp>
    </p:spTree>
    <p:extLst>
      <p:ext uri="{BB962C8B-B14F-4D97-AF65-F5344CB8AC3E}">
        <p14:creationId xmlns:p14="http://schemas.microsoft.com/office/powerpoint/2010/main" val="184687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5</a:t>
            </a:fld>
            <a:endParaRPr lang="da-DK"/>
          </a:p>
        </p:txBody>
      </p:sp>
    </p:spTree>
    <p:extLst>
      <p:ext uri="{BB962C8B-B14F-4D97-AF65-F5344CB8AC3E}">
        <p14:creationId xmlns:p14="http://schemas.microsoft.com/office/powerpoint/2010/main" val="366749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6</a:t>
            </a:fld>
            <a:endParaRPr lang="da-DK"/>
          </a:p>
        </p:txBody>
      </p:sp>
    </p:spTree>
    <p:extLst>
      <p:ext uri="{BB962C8B-B14F-4D97-AF65-F5344CB8AC3E}">
        <p14:creationId xmlns:p14="http://schemas.microsoft.com/office/powerpoint/2010/main" val="217628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7</a:t>
            </a:fld>
            <a:endParaRPr lang="da-DK"/>
          </a:p>
        </p:txBody>
      </p:sp>
    </p:spTree>
    <p:extLst>
      <p:ext uri="{BB962C8B-B14F-4D97-AF65-F5344CB8AC3E}">
        <p14:creationId xmlns:p14="http://schemas.microsoft.com/office/powerpoint/2010/main" val="326620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8</a:t>
            </a:fld>
            <a:endParaRPr lang="da-DK"/>
          </a:p>
        </p:txBody>
      </p:sp>
    </p:spTree>
    <p:extLst>
      <p:ext uri="{BB962C8B-B14F-4D97-AF65-F5344CB8AC3E}">
        <p14:creationId xmlns:p14="http://schemas.microsoft.com/office/powerpoint/2010/main" val="352073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9</a:t>
            </a:fld>
            <a:endParaRPr lang="da-DK"/>
          </a:p>
        </p:txBody>
      </p:sp>
    </p:spTree>
    <p:extLst>
      <p:ext uri="{BB962C8B-B14F-4D97-AF65-F5344CB8AC3E}">
        <p14:creationId xmlns:p14="http://schemas.microsoft.com/office/powerpoint/2010/main" val="123064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a-DK"/>
          </a:p>
        </p:txBody>
      </p:sp>
      <p:sp>
        <p:nvSpPr>
          <p:cNvPr id="4" name="Pladsholder til dato 3"/>
          <p:cNvSpPr>
            <a:spLocks noGrp="1"/>
          </p:cNvSpPr>
          <p:nvPr>
            <p:ph type="dt" sz="half" idx="10"/>
          </p:nvPr>
        </p:nvSpPr>
        <p:spPr/>
        <p:txBody>
          <a:bodyPr/>
          <a:lstStyle>
            <a:lvl1pPr>
              <a:defRPr/>
            </a:lvl1pPr>
          </a:lstStyle>
          <a:p>
            <a:pPr>
              <a:defRPr/>
            </a:pPr>
            <a:fld id="{647D7541-BAC0-44DE-ADA8-4B314B6C01AC}" type="datetime1">
              <a:rPr lang="da-DK"/>
              <a:pPr>
                <a:defRPr/>
              </a:pPr>
              <a:t>31-01-2023</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3AEDECF3-E3DA-4F95-A363-B14BF2FC5432}" type="slidenum">
              <a:rPr lang="da-DK"/>
              <a:pPr>
                <a:defRPr/>
              </a:pPr>
              <a:t>‹#›</a:t>
            </a:fld>
            <a:endParaRPr lang="da-DK"/>
          </a:p>
        </p:txBody>
      </p:sp>
    </p:spTree>
    <p:extLst>
      <p:ext uri="{BB962C8B-B14F-4D97-AF65-F5344CB8AC3E}">
        <p14:creationId xmlns:p14="http://schemas.microsoft.com/office/powerpoint/2010/main" val="95610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DAC500A6-E634-4332-96B8-8857AD770EDE}" type="datetime1">
              <a:rPr lang="da-DK"/>
              <a:pPr>
                <a:defRPr/>
              </a:pPr>
              <a:t>31-01-2023</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23D243D3-7879-4CA9-A99E-9A05EC28D006}" type="slidenum">
              <a:rPr lang="da-DK"/>
              <a:pPr>
                <a:defRPr/>
              </a:pPr>
              <a:t>‹#›</a:t>
            </a:fld>
            <a:endParaRPr lang="da-DK"/>
          </a:p>
        </p:txBody>
      </p:sp>
    </p:spTree>
    <p:extLst>
      <p:ext uri="{BB962C8B-B14F-4D97-AF65-F5344CB8AC3E}">
        <p14:creationId xmlns:p14="http://schemas.microsoft.com/office/powerpoint/2010/main" val="104081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AAECDD8F-4E87-48FC-9FFB-8FB7CE51D852}" type="datetime1">
              <a:rPr lang="da-DK"/>
              <a:pPr>
                <a:defRPr/>
              </a:pPr>
              <a:t>31-01-2023</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2F5AA72B-0A6F-4071-93C5-63ACCA7AB3FC}" type="slidenum">
              <a:rPr lang="da-DK"/>
              <a:pPr>
                <a:defRPr/>
              </a:pPr>
              <a:t>‹#›</a:t>
            </a:fld>
            <a:endParaRPr lang="da-DK"/>
          </a:p>
        </p:txBody>
      </p:sp>
    </p:spTree>
    <p:extLst>
      <p:ext uri="{BB962C8B-B14F-4D97-AF65-F5344CB8AC3E}">
        <p14:creationId xmlns:p14="http://schemas.microsoft.com/office/powerpoint/2010/main" val="250240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lvl1pPr>
              <a:defRPr/>
            </a:lvl1pPr>
          </a:lstStyle>
          <a:p>
            <a:pPr>
              <a:defRPr/>
            </a:pPr>
            <a:fld id="{F0F40629-820A-4A40-957A-EB1681AE4CFA}" type="datetime1">
              <a:rPr lang="da-DK"/>
              <a:pPr>
                <a:defRPr/>
              </a:pPr>
              <a:t>31-01-2023</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D7EAEDBD-D8FF-41D0-B98A-F6D9B02D29A3}" type="slidenum">
              <a:rPr lang="da-DK"/>
              <a:pPr>
                <a:defRPr/>
              </a:pPr>
              <a:t>‹#›</a:t>
            </a:fld>
            <a:endParaRPr lang="da-DK"/>
          </a:p>
        </p:txBody>
      </p:sp>
    </p:spTree>
    <p:extLst>
      <p:ext uri="{BB962C8B-B14F-4D97-AF65-F5344CB8AC3E}">
        <p14:creationId xmlns:p14="http://schemas.microsoft.com/office/powerpoint/2010/main" val="394522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7C79473E-F01E-4069-9CDD-FAE68DF5EE67}" type="datetime1">
              <a:rPr lang="da-DK"/>
              <a:pPr>
                <a:defRPr/>
              </a:pPr>
              <a:t>31-01-2023</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9A169E44-B7A8-4CF2-AA58-5E243574DEB0}" type="slidenum">
              <a:rPr lang="da-DK"/>
              <a:pPr>
                <a:defRPr/>
              </a:pPr>
              <a:t>‹#›</a:t>
            </a:fld>
            <a:endParaRPr lang="da-DK"/>
          </a:p>
        </p:txBody>
      </p:sp>
    </p:spTree>
    <p:extLst>
      <p:ext uri="{BB962C8B-B14F-4D97-AF65-F5344CB8AC3E}">
        <p14:creationId xmlns:p14="http://schemas.microsoft.com/office/powerpoint/2010/main" val="388055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CBB3FBD3-3008-4575-8F2E-9D5ED112CDFD}" type="datetime1">
              <a:rPr lang="da-DK"/>
              <a:pPr>
                <a:defRPr/>
              </a:pPr>
              <a:t>31-01-2023</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9889699F-013A-4287-84F3-BEE02DE848A3}" type="slidenum">
              <a:rPr lang="da-DK"/>
              <a:pPr>
                <a:defRPr/>
              </a:pPr>
              <a:t>‹#›</a:t>
            </a:fld>
            <a:endParaRPr lang="da-DK"/>
          </a:p>
        </p:txBody>
      </p:sp>
    </p:spTree>
    <p:extLst>
      <p:ext uri="{BB962C8B-B14F-4D97-AF65-F5344CB8AC3E}">
        <p14:creationId xmlns:p14="http://schemas.microsoft.com/office/powerpoint/2010/main" val="2567554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p:cNvSpPr>
            <a:spLocks noGrp="1"/>
          </p:cNvSpPr>
          <p:nvPr>
            <p:ph type="dt" sz="half" idx="10"/>
          </p:nvPr>
        </p:nvSpPr>
        <p:spPr/>
        <p:txBody>
          <a:bodyPr/>
          <a:lstStyle>
            <a:lvl1pPr>
              <a:defRPr/>
            </a:lvl1pPr>
          </a:lstStyle>
          <a:p>
            <a:pPr>
              <a:defRPr/>
            </a:pPr>
            <a:fld id="{7BC715E9-272F-4F07-AD2D-58B74CE324DE}" type="datetime1">
              <a:rPr lang="da-DK"/>
              <a:pPr>
                <a:defRPr/>
              </a:pPr>
              <a:t>31-01-2023</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3BF6135B-8892-4830-B648-076FFEC5DF2A}" type="slidenum">
              <a:rPr lang="da-DK"/>
              <a:pPr>
                <a:defRPr/>
              </a:pPr>
              <a:t>‹#›</a:t>
            </a:fld>
            <a:endParaRPr lang="da-DK"/>
          </a:p>
        </p:txBody>
      </p:sp>
    </p:spTree>
    <p:extLst>
      <p:ext uri="{BB962C8B-B14F-4D97-AF65-F5344CB8AC3E}">
        <p14:creationId xmlns:p14="http://schemas.microsoft.com/office/powerpoint/2010/main" val="2820255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p:cNvSpPr>
            <a:spLocks noGrp="1"/>
          </p:cNvSpPr>
          <p:nvPr>
            <p:ph type="dt" sz="half" idx="10"/>
          </p:nvPr>
        </p:nvSpPr>
        <p:spPr/>
        <p:txBody>
          <a:bodyPr/>
          <a:lstStyle>
            <a:lvl1pPr>
              <a:defRPr/>
            </a:lvl1pPr>
          </a:lstStyle>
          <a:p>
            <a:pPr>
              <a:defRPr/>
            </a:pPr>
            <a:fld id="{9E86A5C2-343A-4B03-AB08-8782781CEE07}" type="datetime1">
              <a:rPr lang="da-DK"/>
              <a:pPr>
                <a:defRPr/>
              </a:pPr>
              <a:t>31-01-2023</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en-US"/>
          </a:p>
        </p:txBody>
      </p:sp>
      <p:sp>
        <p:nvSpPr>
          <p:cNvPr id="9" name="Pladsholder til diasnummer 5"/>
          <p:cNvSpPr>
            <a:spLocks noGrp="1"/>
          </p:cNvSpPr>
          <p:nvPr>
            <p:ph type="sldNum" sz="quarter" idx="12"/>
          </p:nvPr>
        </p:nvSpPr>
        <p:spPr/>
        <p:txBody>
          <a:bodyPr/>
          <a:lstStyle>
            <a:lvl1pPr>
              <a:defRPr/>
            </a:lvl1pPr>
          </a:lstStyle>
          <a:p>
            <a:pPr>
              <a:defRPr/>
            </a:pPr>
            <a:fld id="{9DF5FFF3-52ED-40AD-8CC5-0C4242A01052}" type="slidenum">
              <a:rPr lang="da-DK"/>
              <a:pPr>
                <a:defRPr/>
              </a:pPr>
              <a:t>‹#›</a:t>
            </a:fld>
            <a:endParaRPr lang="da-DK"/>
          </a:p>
        </p:txBody>
      </p:sp>
    </p:spTree>
    <p:extLst>
      <p:ext uri="{BB962C8B-B14F-4D97-AF65-F5344CB8AC3E}">
        <p14:creationId xmlns:p14="http://schemas.microsoft.com/office/powerpoint/2010/main" val="955555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3"/>
          <p:cNvSpPr>
            <a:spLocks noGrp="1"/>
          </p:cNvSpPr>
          <p:nvPr>
            <p:ph type="dt" sz="half" idx="10"/>
          </p:nvPr>
        </p:nvSpPr>
        <p:spPr/>
        <p:txBody>
          <a:bodyPr/>
          <a:lstStyle>
            <a:lvl1pPr>
              <a:defRPr/>
            </a:lvl1pPr>
          </a:lstStyle>
          <a:p>
            <a:pPr>
              <a:defRPr/>
            </a:pPr>
            <a:fld id="{9F8E71EA-B343-4489-8CAE-AF84AB3F0D42}" type="datetime1">
              <a:rPr lang="da-DK"/>
              <a:pPr>
                <a:defRPr/>
              </a:pPr>
              <a:t>31-01-2023</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en-US"/>
          </a:p>
        </p:txBody>
      </p:sp>
      <p:sp>
        <p:nvSpPr>
          <p:cNvPr id="5" name="Pladsholder til diasnummer 5"/>
          <p:cNvSpPr>
            <a:spLocks noGrp="1"/>
          </p:cNvSpPr>
          <p:nvPr>
            <p:ph type="sldNum" sz="quarter" idx="12"/>
          </p:nvPr>
        </p:nvSpPr>
        <p:spPr/>
        <p:txBody>
          <a:bodyPr/>
          <a:lstStyle>
            <a:lvl1pPr>
              <a:defRPr/>
            </a:lvl1pPr>
          </a:lstStyle>
          <a:p>
            <a:pPr>
              <a:defRPr/>
            </a:pPr>
            <a:fld id="{2867E0EB-414B-49B6-ACD9-617101AC7FC4}" type="slidenum">
              <a:rPr lang="da-DK"/>
              <a:pPr>
                <a:defRPr/>
              </a:pPr>
              <a:t>‹#›</a:t>
            </a:fld>
            <a:endParaRPr lang="da-DK"/>
          </a:p>
        </p:txBody>
      </p:sp>
    </p:spTree>
    <p:extLst>
      <p:ext uri="{BB962C8B-B14F-4D97-AF65-F5344CB8AC3E}">
        <p14:creationId xmlns:p14="http://schemas.microsoft.com/office/powerpoint/2010/main" val="1357926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06E43138-826F-4872-8EDE-FD5EDDE9BE22}" type="datetime1">
              <a:rPr lang="da-DK"/>
              <a:pPr>
                <a:defRPr/>
              </a:pPr>
              <a:t>31-01-2023</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en-US"/>
          </a:p>
        </p:txBody>
      </p:sp>
      <p:sp>
        <p:nvSpPr>
          <p:cNvPr id="4" name="Pladsholder til diasnummer 5"/>
          <p:cNvSpPr>
            <a:spLocks noGrp="1"/>
          </p:cNvSpPr>
          <p:nvPr>
            <p:ph type="sldNum" sz="quarter" idx="12"/>
          </p:nvPr>
        </p:nvSpPr>
        <p:spPr/>
        <p:txBody>
          <a:bodyPr/>
          <a:lstStyle>
            <a:lvl1pPr>
              <a:defRPr/>
            </a:lvl1pPr>
          </a:lstStyle>
          <a:p>
            <a:pPr>
              <a:defRPr/>
            </a:pPr>
            <a:fld id="{209953F2-282C-49EB-9CA0-54CB67E20088}" type="slidenum">
              <a:rPr lang="da-DK"/>
              <a:pPr>
                <a:defRPr/>
              </a:pPr>
              <a:t>‹#›</a:t>
            </a:fld>
            <a:endParaRPr lang="da-DK"/>
          </a:p>
        </p:txBody>
      </p:sp>
    </p:spTree>
    <p:extLst>
      <p:ext uri="{BB962C8B-B14F-4D97-AF65-F5344CB8AC3E}">
        <p14:creationId xmlns:p14="http://schemas.microsoft.com/office/powerpoint/2010/main" val="3510486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C00F4569-9B6E-49F0-9BC6-F59A130CA491}" type="datetime1">
              <a:rPr lang="da-DK"/>
              <a:pPr>
                <a:defRPr/>
              </a:pPr>
              <a:t>31-01-2023</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586A3E3E-D67A-4281-8FC7-06807D4602CA}" type="slidenum">
              <a:rPr lang="da-DK"/>
              <a:pPr>
                <a:defRPr/>
              </a:pPr>
              <a:t>‹#›</a:t>
            </a:fld>
            <a:endParaRPr lang="da-DK"/>
          </a:p>
        </p:txBody>
      </p:sp>
    </p:spTree>
    <p:extLst>
      <p:ext uri="{BB962C8B-B14F-4D97-AF65-F5344CB8AC3E}">
        <p14:creationId xmlns:p14="http://schemas.microsoft.com/office/powerpoint/2010/main" val="231502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027F5A96-02FE-49D7-A122-ADFC9F8E61CE}" type="datetime1">
              <a:rPr lang="da-DK"/>
              <a:pPr>
                <a:defRPr/>
              </a:pPr>
              <a:t>31-01-2023</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EA31A3C5-A864-4A19-92F0-34872C1152A7}" type="slidenum">
              <a:rPr lang="da-DK"/>
              <a:pPr>
                <a:defRPr/>
              </a:pPr>
              <a:t>‹#›</a:t>
            </a:fld>
            <a:endParaRPr lang="da-DK"/>
          </a:p>
        </p:txBody>
      </p:sp>
    </p:spTree>
    <p:extLst>
      <p:ext uri="{BB962C8B-B14F-4D97-AF65-F5344CB8AC3E}">
        <p14:creationId xmlns:p14="http://schemas.microsoft.com/office/powerpoint/2010/main" val="59014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A0A71BB6-47D8-42B9-B080-69C674BFEAA5}" type="datetime1">
              <a:rPr lang="da-DK"/>
              <a:pPr>
                <a:defRPr/>
              </a:pPr>
              <a:t>31-01-2023</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F1247CB3-5859-4C4F-ABEF-3E7109B19C0B}" type="slidenum">
              <a:rPr lang="da-DK"/>
              <a:pPr>
                <a:defRPr/>
              </a:pPr>
              <a:t>‹#›</a:t>
            </a:fld>
            <a:endParaRPr lang="da-DK"/>
          </a:p>
        </p:txBody>
      </p:sp>
    </p:spTree>
    <p:extLst>
      <p:ext uri="{BB962C8B-B14F-4D97-AF65-F5344CB8AC3E}">
        <p14:creationId xmlns:p14="http://schemas.microsoft.com/office/powerpoint/2010/main" val="82865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FF9D726D-1D16-4F38-AA25-D8AE4742C58E}" type="datetime1">
              <a:rPr lang="da-DK"/>
              <a:pPr>
                <a:defRPr/>
              </a:pPr>
              <a:t>31-01-2023</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0BCCF655-A948-429B-9608-D9C87AA8C2CE}" type="slidenum">
              <a:rPr lang="da-DK"/>
              <a:pPr>
                <a:defRPr/>
              </a:pPr>
              <a:t>‹#›</a:t>
            </a:fld>
            <a:endParaRPr lang="da-DK"/>
          </a:p>
        </p:txBody>
      </p:sp>
    </p:spTree>
    <p:extLst>
      <p:ext uri="{BB962C8B-B14F-4D97-AF65-F5344CB8AC3E}">
        <p14:creationId xmlns:p14="http://schemas.microsoft.com/office/powerpoint/2010/main" val="3300569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E20C801D-2755-4410-82F1-41DA0BC8DDB6}" type="datetime1">
              <a:rPr lang="da-DK"/>
              <a:pPr>
                <a:defRPr/>
              </a:pPr>
              <a:t>31-01-2023</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530663BD-2CDC-47B2-B266-6D534B618580}" type="slidenum">
              <a:rPr lang="da-DK"/>
              <a:pPr>
                <a:defRPr/>
              </a:pPr>
              <a:t>‹#›</a:t>
            </a:fld>
            <a:endParaRPr lang="da-DK"/>
          </a:p>
        </p:txBody>
      </p:sp>
    </p:spTree>
    <p:extLst>
      <p:ext uri="{BB962C8B-B14F-4D97-AF65-F5344CB8AC3E}">
        <p14:creationId xmlns:p14="http://schemas.microsoft.com/office/powerpoint/2010/main" val="215543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F0A5C99F-1B90-479F-B5B3-51928AE80AEF}" type="datetime1">
              <a:rPr lang="da-DK" smtClean="0"/>
              <a:pPr>
                <a:defRPr/>
              </a:pPr>
              <a:t>31-01-2023</a:t>
            </a:fld>
            <a:endParaRPr lang="da-DK"/>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cxnSp>
        <p:nvCxnSpPr>
          <p:cNvPr id="7" name="Straight Connector 6"/>
          <p:cNvCxnSpPr/>
          <p:nvPr userDrawn="1"/>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05352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a:defRPr/>
            </a:pPr>
            <a:fld id="{F0A5C99F-1B90-479F-B5B3-51928AE80AEF}" type="datetime1">
              <a:rPr lang="da-DK" smtClean="0"/>
              <a:pPr>
                <a:defRPr/>
              </a:pPr>
              <a:t>31-01-2023</a:t>
            </a:fld>
            <a:endParaRPr lang="da-DK"/>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cxnSp>
        <p:nvCxnSpPr>
          <p:cNvPr id="7" name="Straight Connector 6"/>
          <p:cNvCxnSpPr/>
          <p:nvPr userDrawn="1"/>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08612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0A5C99F-1B90-479F-B5B3-51928AE80AEF}" type="datetime1">
              <a:rPr lang="da-DK" smtClean="0"/>
              <a:pPr>
                <a:defRPr/>
              </a:pPr>
              <a:t>31-01-2023</a:t>
            </a:fld>
            <a:endParaRPr lang="da-DK"/>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4063937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F0A5C99F-1B90-479F-B5B3-51928AE80AEF}" type="datetime1">
              <a:rPr lang="da-DK" smtClean="0"/>
              <a:pPr>
                <a:defRPr/>
              </a:pPr>
              <a:t>31-01-2023</a:t>
            </a:fld>
            <a:endParaRPr lang="da-DK"/>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cxnSp>
        <p:nvCxnSpPr>
          <p:cNvPr id="8" name="Straight Connector 7"/>
          <p:cNvCxnSpPr/>
          <p:nvPr userDrawn="1"/>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57969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F0A5C99F-1B90-479F-B5B3-51928AE80AEF}" type="datetime1">
              <a:rPr lang="da-DK" smtClean="0"/>
              <a:pPr>
                <a:defRPr/>
              </a:pPr>
              <a:t>31-01-2023</a:t>
            </a:fld>
            <a:endParaRPr lang="da-DK"/>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cxnSp>
        <p:nvCxnSpPr>
          <p:cNvPr id="10" name="Straight Connector 9"/>
          <p:cNvCxnSpPr/>
          <p:nvPr userDrawn="1"/>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17314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F0A5C99F-1B90-479F-B5B3-51928AE80AEF}" type="datetime1">
              <a:rPr lang="da-DK" smtClean="0"/>
              <a:pPr>
                <a:defRPr/>
              </a:pPr>
              <a:t>31-01-2023</a:t>
            </a:fld>
            <a:endParaRPr lang="da-DK"/>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cxnSp>
        <p:nvCxnSpPr>
          <p:cNvPr id="6" name="Straight Connector 5"/>
          <p:cNvCxnSpPr/>
          <p:nvPr userDrawn="1"/>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166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6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A5C99F-1B90-479F-B5B3-51928AE80AEF}" type="datetime1">
              <a:rPr lang="da-DK" smtClean="0"/>
              <a:pPr>
                <a:defRPr/>
              </a:pPr>
              <a:t>31-01-2023</a:t>
            </a:fld>
            <a:endParaRPr lang="da-DK"/>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cxnSp>
        <p:nvCxnSpPr>
          <p:cNvPr id="5" name="Straight Connector 4"/>
          <p:cNvCxnSpPr/>
          <p:nvPr userDrawn="1"/>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6100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Pladsholder til dato 3"/>
          <p:cNvSpPr>
            <a:spLocks noGrp="1"/>
          </p:cNvSpPr>
          <p:nvPr>
            <p:ph type="dt" sz="half" idx="10"/>
          </p:nvPr>
        </p:nvSpPr>
        <p:spPr/>
        <p:txBody>
          <a:bodyPr/>
          <a:lstStyle>
            <a:lvl1pPr>
              <a:defRPr/>
            </a:lvl1pPr>
          </a:lstStyle>
          <a:p>
            <a:pPr>
              <a:defRPr/>
            </a:pPr>
            <a:fld id="{AD67A697-FF72-426E-A2AF-C20530F93561}" type="datetime1">
              <a:rPr lang="da-DK"/>
              <a:pPr>
                <a:defRPr/>
              </a:pPr>
              <a:t>31-01-2023</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5B33C01D-612C-46DB-BC55-6FCDC868F70B}" type="slidenum">
              <a:rPr lang="da-DK"/>
              <a:pPr>
                <a:defRPr/>
              </a:pPr>
              <a:t>‹#›</a:t>
            </a:fld>
            <a:endParaRPr lang="da-DK"/>
          </a:p>
        </p:txBody>
      </p:sp>
    </p:spTree>
    <p:extLst>
      <p:ext uri="{BB962C8B-B14F-4D97-AF65-F5344CB8AC3E}">
        <p14:creationId xmlns:p14="http://schemas.microsoft.com/office/powerpoint/2010/main" val="1708396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0A5C99F-1B90-479F-B5B3-51928AE80AEF}" type="datetime1">
              <a:rPr lang="da-DK" smtClean="0"/>
              <a:pPr>
                <a:defRPr/>
              </a:pPr>
              <a:t>31-01-2023</a:t>
            </a:fld>
            <a:endParaRPr lang="da-DK"/>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cxnSp>
        <p:nvCxnSpPr>
          <p:cNvPr id="8" name="Straight Connector 7"/>
          <p:cNvCxnSpPr/>
          <p:nvPr userDrawn="1"/>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73619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0A5C99F-1B90-479F-B5B3-51928AE80AEF}" type="datetime1">
              <a:rPr lang="da-DK" smtClean="0"/>
              <a:pPr>
                <a:defRPr/>
              </a:pPr>
              <a:t>31-01-2023</a:t>
            </a:fld>
            <a:endParaRPr lang="da-DK"/>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cxnSp>
        <p:nvCxnSpPr>
          <p:cNvPr id="8" name="Straight Connector 7"/>
          <p:cNvCxnSpPr/>
          <p:nvPr userDrawn="1"/>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69819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0A5C99F-1B90-479F-B5B3-51928AE80AEF}" type="datetime1">
              <a:rPr lang="da-DK" smtClean="0"/>
              <a:pPr>
                <a:defRPr/>
              </a:pPr>
              <a:t>31-01-2023</a:t>
            </a:fld>
            <a:endParaRPr lang="da-DK"/>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cxnSp>
        <p:nvCxnSpPr>
          <p:cNvPr id="7" name="Straight Connector 6"/>
          <p:cNvCxnSpPr/>
          <p:nvPr userDrawn="1"/>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62077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3">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0A5C99F-1B90-479F-B5B3-51928AE80AEF}" type="datetime1">
              <a:rPr lang="da-DK" smtClean="0"/>
              <a:pPr>
                <a:defRPr/>
              </a:pPr>
              <a:t>31-01-2023</a:t>
            </a:fld>
            <a:endParaRPr lang="da-DK"/>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81542070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lumMod val="50000"/>
          </a:schemeClr>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129382" y="2356427"/>
            <a:ext cx="9275763" cy="0"/>
          </a:xfrm>
          <a:prstGeom prst="line">
            <a:avLst/>
          </a:prstGeom>
          <a:ln>
            <a:solidFill>
              <a:srgbClr val="00FF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4564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Pladsholder til dato 3"/>
          <p:cNvSpPr>
            <a:spLocks noGrp="1"/>
          </p:cNvSpPr>
          <p:nvPr>
            <p:ph type="dt" sz="half" idx="10"/>
          </p:nvPr>
        </p:nvSpPr>
        <p:spPr/>
        <p:txBody>
          <a:bodyPr/>
          <a:lstStyle>
            <a:lvl1pPr>
              <a:defRPr/>
            </a:lvl1pPr>
          </a:lstStyle>
          <a:p>
            <a:pPr>
              <a:defRPr/>
            </a:pPr>
            <a:fld id="{43E2B7BE-6787-4A8C-9AB9-32CC8952314C}" type="datetime1">
              <a:rPr lang="da-DK"/>
              <a:pPr>
                <a:defRPr/>
              </a:pPr>
              <a:t>31-01-2023</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583CCDF4-D85E-4620-ABEE-8576B8114982}" type="slidenum">
              <a:rPr lang="da-DK"/>
              <a:pPr>
                <a:defRPr/>
              </a:pPr>
              <a:t>‹#›</a:t>
            </a:fld>
            <a:endParaRPr lang="da-DK"/>
          </a:p>
        </p:txBody>
      </p:sp>
    </p:spTree>
    <p:extLst>
      <p:ext uri="{BB962C8B-B14F-4D97-AF65-F5344CB8AC3E}">
        <p14:creationId xmlns:p14="http://schemas.microsoft.com/office/powerpoint/2010/main" val="393123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Pladsholder til dato 3"/>
          <p:cNvSpPr>
            <a:spLocks noGrp="1"/>
          </p:cNvSpPr>
          <p:nvPr>
            <p:ph type="dt" sz="half" idx="10"/>
          </p:nvPr>
        </p:nvSpPr>
        <p:spPr/>
        <p:txBody>
          <a:bodyPr/>
          <a:lstStyle>
            <a:lvl1pPr>
              <a:defRPr/>
            </a:lvl1pPr>
          </a:lstStyle>
          <a:p>
            <a:pPr>
              <a:defRPr/>
            </a:pPr>
            <a:fld id="{CFFE2486-4431-490D-B5BD-39841F540031}" type="datetime1">
              <a:rPr lang="da-DK"/>
              <a:pPr>
                <a:defRPr/>
              </a:pPr>
              <a:t>31-01-2023</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en-US"/>
          </a:p>
        </p:txBody>
      </p:sp>
      <p:sp>
        <p:nvSpPr>
          <p:cNvPr id="9" name="Pladsholder til diasnummer 5"/>
          <p:cNvSpPr>
            <a:spLocks noGrp="1"/>
          </p:cNvSpPr>
          <p:nvPr>
            <p:ph type="sldNum" sz="quarter" idx="12"/>
          </p:nvPr>
        </p:nvSpPr>
        <p:spPr/>
        <p:txBody>
          <a:bodyPr/>
          <a:lstStyle>
            <a:lvl1pPr>
              <a:defRPr/>
            </a:lvl1pPr>
          </a:lstStyle>
          <a:p>
            <a:pPr>
              <a:defRPr/>
            </a:pPr>
            <a:fld id="{B89F1D82-5BF6-441F-8179-FAD2610826AE}" type="slidenum">
              <a:rPr lang="da-DK"/>
              <a:pPr>
                <a:defRPr/>
              </a:pPr>
              <a:t>‹#›</a:t>
            </a:fld>
            <a:endParaRPr lang="da-DK"/>
          </a:p>
        </p:txBody>
      </p:sp>
    </p:spTree>
    <p:extLst>
      <p:ext uri="{BB962C8B-B14F-4D97-AF65-F5344CB8AC3E}">
        <p14:creationId xmlns:p14="http://schemas.microsoft.com/office/powerpoint/2010/main" val="359905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a-DK"/>
          </a:p>
        </p:txBody>
      </p:sp>
      <p:sp>
        <p:nvSpPr>
          <p:cNvPr id="3" name="Pladsholder til dato 3"/>
          <p:cNvSpPr>
            <a:spLocks noGrp="1"/>
          </p:cNvSpPr>
          <p:nvPr>
            <p:ph type="dt" sz="half" idx="10"/>
          </p:nvPr>
        </p:nvSpPr>
        <p:spPr/>
        <p:txBody>
          <a:bodyPr/>
          <a:lstStyle>
            <a:lvl1pPr>
              <a:defRPr/>
            </a:lvl1pPr>
          </a:lstStyle>
          <a:p>
            <a:pPr>
              <a:defRPr/>
            </a:pPr>
            <a:fld id="{6A806DDA-BB68-4788-9A33-AF92EE00CA6E}" type="datetime1">
              <a:rPr lang="da-DK"/>
              <a:pPr>
                <a:defRPr/>
              </a:pPr>
              <a:t>31-01-2023</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en-US"/>
          </a:p>
        </p:txBody>
      </p:sp>
      <p:sp>
        <p:nvSpPr>
          <p:cNvPr id="5" name="Pladsholder til diasnummer 5"/>
          <p:cNvSpPr>
            <a:spLocks noGrp="1"/>
          </p:cNvSpPr>
          <p:nvPr>
            <p:ph type="sldNum" sz="quarter" idx="12"/>
          </p:nvPr>
        </p:nvSpPr>
        <p:spPr/>
        <p:txBody>
          <a:bodyPr/>
          <a:lstStyle>
            <a:lvl1pPr>
              <a:defRPr/>
            </a:lvl1pPr>
          </a:lstStyle>
          <a:p>
            <a:pPr>
              <a:defRPr/>
            </a:pPr>
            <a:fld id="{3AF77D5B-ECEE-4297-97A5-9E1D1CC36E87}" type="slidenum">
              <a:rPr lang="da-DK"/>
              <a:pPr>
                <a:defRPr/>
              </a:pPr>
              <a:t>‹#›</a:t>
            </a:fld>
            <a:endParaRPr lang="da-DK"/>
          </a:p>
        </p:txBody>
      </p:sp>
    </p:spTree>
    <p:extLst>
      <p:ext uri="{BB962C8B-B14F-4D97-AF65-F5344CB8AC3E}">
        <p14:creationId xmlns:p14="http://schemas.microsoft.com/office/powerpoint/2010/main" val="76735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C7BD4581-A33D-49F7-9767-5A52BE4CFEF6}" type="datetime1">
              <a:rPr lang="da-DK"/>
              <a:pPr>
                <a:defRPr/>
              </a:pPr>
              <a:t>31-01-2023</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en-US"/>
          </a:p>
        </p:txBody>
      </p:sp>
      <p:sp>
        <p:nvSpPr>
          <p:cNvPr id="4" name="Pladsholder til diasnummer 5"/>
          <p:cNvSpPr>
            <a:spLocks noGrp="1"/>
          </p:cNvSpPr>
          <p:nvPr>
            <p:ph type="sldNum" sz="quarter" idx="12"/>
          </p:nvPr>
        </p:nvSpPr>
        <p:spPr/>
        <p:txBody>
          <a:bodyPr/>
          <a:lstStyle>
            <a:lvl1pPr>
              <a:defRPr/>
            </a:lvl1pPr>
          </a:lstStyle>
          <a:p>
            <a:pPr>
              <a:defRPr/>
            </a:pPr>
            <a:fld id="{71A36263-6214-41B1-8D8A-B9C11AF92BDF}" type="slidenum">
              <a:rPr lang="da-DK"/>
              <a:pPr>
                <a:defRPr/>
              </a:pPr>
              <a:t>‹#›</a:t>
            </a:fld>
            <a:endParaRPr lang="da-DK"/>
          </a:p>
        </p:txBody>
      </p:sp>
    </p:spTree>
    <p:extLst>
      <p:ext uri="{BB962C8B-B14F-4D97-AF65-F5344CB8AC3E}">
        <p14:creationId xmlns:p14="http://schemas.microsoft.com/office/powerpoint/2010/main" val="42336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dsholder til dato 3"/>
          <p:cNvSpPr>
            <a:spLocks noGrp="1"/>
          </p:cNvSpPr>
          <p:nvPr>
            <p:ph type="dt" sz="half" idx="10"/>
          </p:nvPr>
        </p:nvSpPr>
        <p:spPr/>
        <p:txBody>
          <a:bodyPr/>
          <a:lstStyle>
            <a:lvl1pPr>
              <a:defRPr/>
            </a:lvl1pPr>
          </a:lstStyle>
          <a:p>
            <a:pPr>
              <a:defRPr/>
            </a:pPr>
            <a:fld id="{86A46046-28D5-4225-9D6F-A0CB4D7D8E05}" type="datetime1">
              <a:rPr lang="da-DK"/>
              <a:pPr>
                <a:defRPr/>
              </a:pPr>
              <a:t>31-01-2023</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4ED5A098-54A5-4732-BF12-AD7D1933021C}" type="slidenum">
              <a:rPr lang="da-DK"/>
              <a:pPr>
                <a:defRPr/>
              </a:pPr>
              <a:t>‹#›</a:t>
            </a:fld>
            <a:endParaRPr lang="da-DK"/>
          </a:p>
        </p:txBody>
      </p:sp>
    </p:spTree>
    <p:extLst>
      <p:ext uri="{BB962C8B-B14F-4D97-AF65-F5344CB8AC3E}">
        <p14:creationId xmlns:p14="http://schemas.microsoft.com/office/powerpoint/2010/main" val="89768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a-DK" noProof="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dsholder til dato 3"/>
          <p:cNvSpPr>
            <a:spLocks noGrp="1"/>
          </p:cNvSpPr>
          <p:nvPr>
            <p:ph type="dt" sz="half" idx="10"/>
          </p:nvPr>
        </p:nvSpPr>
        <p:spPr/>
        <p:txBody>
          <a:bodyPr/>
          <a:lstStyle>
            <a:lvl1pPr>
              <a:defRPr/>
            </a:lvl1pPr>
          </a:lstStyle>
          <a:p>
            <a:pPr>
              <a:defRPr/>
            </a:pPr>
            <a:fld id="{C0652DE6-C180-4E92-B5B9-81EE1140D877}" type="datetime1">
              <a:rPr lang="da-DK"/>
              <a:pPr>
                <a:defRPr/>
              </a:pPr>
              <a:t>31-01-2023</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7CE2D9C7-DD5C-47B9-AC30-C68520259D6C}" type="slidenum">
              <a:rPr lang="da-DK"/>
              <a:pPr>
                <a:defRPr/>
              </a:pPr>
              <a:t>‹#›</a:t>
            </a:fld>
            <a:endParaRPr lang="da-DK"/>
          </a:p>
        </p:txBody>
      </p:sp>
    </p:spTree>
    <p:extLst>
      <p:ext uri="{BB962C8B-B14F-4D97-AF65-F5344CB8AC3E}">
        <p14:creationId xmlns:p14="http://schemas.microsoft.com/office/powerpoint/2010/main" val="117734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6000">
              <a:schemeClr val="tx1"/>
            </a:gs>
            <a:gs pos="39000">
              <a:sysClr val="windowText" lastClr="000000">
                <a:alpha val="14000"/>
              </a:sysClr>
            </a:gs>
            <a:gs pos="100000">
              <a:sysClr val="window" lastClr="FFFFFF">
                <a:alpha val="48000"/>
              </a:sysClr>
            </a:gs>
          </a:gsLst>
          <a:lin ang="5400000" scaled="1"/>
          <a:tileRect/>
        </a:gra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65" charset="0"/>
                <a:ea typeface="ＭＳ Ｐゴシック" pitchFamily="-65" charset="-128"/>
                <a:cs typeface="+mn-cs"/>
              </a:defRPr>
            </a:lvl1pPr>
          </a:lstStyle>
          <a:p>
            <a:pPr>
              <a:defRPr/>
            </a:pPr>
            <a:fld id="{F0A72AE4-D086-4635-99AA-E298306A7860}" type="datetime1">
              <a:rPr lang="da-DK"/>
              <a:pPr>
                <a:defRPr/>
              </a:pPr>
              <a:t>31-01-2023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65" charset="0"/>
                <a:ea typeface="ＭＳ Ｐゴシック" pitchFamily="-65" charset="-128"/>
                <a:cs typeface="+mn-cs"/>
              </a:defRPr>
            </a:lvl1pPr>
          </a:lstStyle>
          <a:p>
            <a:pPr>
              <a:defRPr/>
            </a:pPr>
            <a:endParaRPr lang="en-US"/>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65" charset="0"/>
                <a:ea typeface="ＭＳ Ｐゴシック" pitchFamily="-65" charset="-128"/>
                <a:cs typeface="+mn-cs"/>
              </a:defRPr>
            </a:lvl1pPr>
          </a:lstStyle>
          <a:p>
            <a:pPr>
              <a:defRPr/>
            </a:pPr>
            <a:fld id="{8C337BB0-231C-4C83-A4CE-7AF4FD10A85E}" type="slidenum">
              <a:rPr lang="da-DK"/>
              <a:pPr>
                <a:defRPr/>
              </a:pPr>
              <a:t>‹#›</a:t>
            </a:fld>
            <a:endParaRPr lang="da-DK"/>
          </a:p>
        </p:txBody>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6000">
              <a:schemeClr val="tx1"/>
            </a:gs>
            <a:gs pos="39000">
              <a:sysClr val="windowText" lastClr="000000">
                <a:alpha val="14000"/>
              </a:sysClr>
            </a:gs>
            <a:gs pos="100000">
              <a:sysClr val="window" lastClr="FFFFFF">
                <a:alpha val="48000"/>
              </a:sysClr>
            </a:gs>
          </a:gsLst>
          <a:lin ang="5400000" scaled="1"/>
          <a:tileRect/>
        </a:gradFill>
        <a:effectLst/>
      </p:bgPr>
    </p:bg>
    <p:spTree>
      <p:nvGrpSpPr>
        <p:cNvPr id="1" name=""/>
        <p:cNvGrpSpPr/>
        <p:nvPr/>
      </p:nvGrpSpPr>
      <p:grpSpPr>
        <a:xfrm>
          <a:off x="0" y="0"/>
          <a:ext cx="0" cy="0"/>
          <a:chOff x="0" y="0"/>
          <a:chExt cx="0" cy="0"/>
        </a:xfrm>
      </p:grpSpPr>
      <p:sp>
        <p:nvSpPr>
          <p:cNvPr id="3074" name="Pladsholder til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3075" name="Pladsholder til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pitchFamily="-65" charset="-128"/>
                <a:cs typeface="+mn-cs"/>
              </a:defRPr>
            </a:lvl1pPr>
          </a:lstStyle>
          <a:p>
            <a:pPr>
              <a:defRPr/>
            </a:pPr>
            <a:fld id="{BAEFB98E-BE0D-47E5-9910-5C108B9CF7D3}" type="datetime1">
              <a:rPr lang="da-DK"/>
              <a:pPr>
                <a:defRPr/>
              </a:pPr>
              <a:t>31-01-2023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ＭＳ Ｐゴシック" pitchFamily="-65" charset="-128"/>
                <a:cs typeface="+mn-cs"/>
              </a:defRPr>
            </a:lvl1pPr>
          </a:lstStyle>
          <a:p>
            <a:pPr>
              <a:defRPr/>
            </a:pPr>
            <a:endParaRPr lang="en-US"/>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pitchFamily="-65" charset="-128"/>
                <a:cs typeface="+mn-cs"/>
              </a:defRPr>
            </a:lvl1pPr>
          </a:lstStyle>
          <a:p>
            <a:pPr>
              <a:defRPr/>
            </a:pPr>
            <a:fld id="{F58F646C-5416-47FB-969D-052137ACF9AC}"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65"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6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6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6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6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0A72AE4-D086-4635-99AA-E298306A7860}" type="datetime1">
              <a:rPr lang="da-DK" smtClean="0"/>
              <a:pPr>
                <a:defRPr/>
              </a:pPr>
              <a:t>31-01-2023</a:t>
            </a:fld>
            <a:endParaRPr lang="da-D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C337BB0-231C-4C83-A4CE-7AF4FD10A85E}" type="slidenum">
              <a:rPr lang="da-DK" smtClean="0"/>
              <a:pPr>
                <a:defRPr/>
              </a:pPr>
              <a:t>‹#›</a:t>
            </a:fld>
            <a:endParaRPr lang="da-DK"/>
          </a:p>
        </p:txBody>
      </p:sp>
      <p:cxnSp>
        <p:nvCxnSpPr>
          <p:cNvPr id="7" name="Straight Connector 6"/>
          <p:cNvCxnSpPr/>
          <p:nvPr userDrawn="1"/>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4558597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notesSlide" Target="../notesSlides/notesSlide30.xml"/><Relationship Id="rId4"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7.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23.emf"/></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24.xml"/><Relationship Id="rId1" Type="http://schemas.openxmlformats.org/officeDocument/2006/relationships/tags" Target="../tags/tag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108" name="Rectangle 6"/>
          <p:cNvSpPr>
            <a:spLocks noChangeArrowheads="1"/>
          </p:cNvSpPr>
          <p:nvPr/>
        </p:nvSpPr>
        <p:spPr bwMode="gray">
          <a:xfrm>
            <a:off x="569082" y="1236615"/>
            <a:ext cx="8200673" cy="590444"/>
          </a:xfrm>
          <a:prstGeom prst="rect">
            <a:avLst/>
          </a:prstGeom>
          <a:noFill/>
          <a:ln>
            <a:noFill/>
          </a:ln>
          <a:effectLst>
            <a:reflection blurRad="6350" stA="50000" endA="300" endPos="55500" dist="101600" dir="5400000" sy="-100000" algn="bl" rotWithShape="0"/>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rPr>
              <a:t>Assessment and the Art of Lazy Teaching</a:t>
            </a:r>
            <a:endParaRPr lang="de-DE" sz="2800" i="1" dirty="0">
              <a:solidFill>
                <a:schemeClr val="bg1"/>
              </a:solidFill>
              <a:latin typeface="Century Gothic" pitchFamily="34" charset="0"/>
              <a:ea typeface="ＭＳ Ｐゴシック" pitchFamily="-65" charset="-128"/>
            </a:endParaRPr>
          </a:p>
        </p:txBody>
      </p:sp>
      <p:sp>
        <p:nvSpPr>
          <p:cNvPr id="6" name="Rectangle 5"/>
          <p:cNvSpPr>
            <a:spLocks noChangeArrowheads="1"/>
          </p:cNvSpPr>
          <p:nvPr/>
        </p:nvSpPr>
        <p:spPr bwMode="gray">
          <a:xfrm>
            <a:off x="0" y="3188670"/>
            <a:ext cx="9144000" cy="1104900"/>
          </a:xfrm>
          <a:prstGeom prst="rect">
            <a:avLst/>
          </a:prstGeom>
          <a:noFill/>
          <a:ln>
            <a:noFill/>
          </a:ln>
        </p:spPr>
        <p:txBody>
          <a:bodyPr lIns="0" rIns="0" anchor="ctr"/>
          <a:lstStyle/>
          <a:p>
            <a:pPr algn="ctr" defTabSz="914400">
              <a:defRPr/>
            </a:pPr>
            <a:r>
              <a:rPr lang="de-DE" sz="4800" dirty="0">
                <a:solidFill>
                  <a:schemeClr val="bg1"/>
                </a:solidFill>
                <a:latin typeface="Century Gothic" pitchFamily="34" charset="0"/>
                <a:ea typeface="ＭＳ Ｐゴシック" pitchFamily="-65" charset="-128"/>
                <a:cs typeface="+mn-cs"/>
              </a:rPr>
              <a:t>Tony Davis</a:t>
            </a:r>
          </a:p>
        </p:txBody>
      </p:sp>
      <p:sp>
        <p:nvSpPr>
          <p:cNvPr id="7" name="Rectangle 6"/>
          <p:cNvSpPr>
            <a:spLocks noChangeArrowheads="1"/>
          </p:cNvSpPr>
          <p:nvPr/>
        </p:nvSpPr>
        <p:spPr bwMode="gray">
          <a:xfrm>
            <a:off x="0" y="4404700"/>
            <a:ext cx="9144000" cy="643539"/>
          </a:xfrm>
          <a:prstGeom prst="rect">
            <a:avLst/>
          </a:prstGeom>
          <a:noFill/>
          <a:ln>
            <a:noFill/>
          </a:ln>
        </p:spPr>
        <p:txBody>
          <a:bodyPr lIns="0" rIns="0" anchor="ctr"/>
          <a:lstStyle/>
          <a:p>
            <a:pPr algn="ctr" defTabSz="914400">
              <a:defRPr/>
            </a:pPr>
            <a:r>
              <a:rPr lang="de-DE" sz="3200">
                <a:solidFill>
                  <a:schemeClr val="bg1"/>
                </a:solidFill>
                <a:latin typeface="Century Gothic" pitchFamily="34" charset="0"/>
                <a:ea typeface="ＭＳ Ｐゴシック" pitchFamily="-65" charset="-128"/>
                <a:cs typeface="+mn-cs"/>
              </a:rPr>
              <a:t>LinkedIn: @tonydavis</a:t>
            </a:r>
            <a:endParaRPr lang="de-DE" sz="3200" dirty="0">
              <a:solidFill>
                <a:schemeClr val="bg1"/>
              </a:solidFill>
              <a:latin typeface="Century Gothic" pitchFamily="34" charset="0"/>
              <a:ea typeface="ＭＳ Ｐゴシック" pitchFamily="-65" charset="-128"/>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27" y="5385817"/>
            <a:ext cx="8758624" cy="1127706"/>
          </a:xfrm>
          <a:prstGeom prst="rect">
            <a:avLst/>
          </a:prstGeom>
          <a:effectLst>
            <a:outerShdw blurRad="76200" dir="18900000" sy="23000" kx="-1200000" algn="bl" rotWithShape="0">
              <a:prstClr val="black">
                <a:alpha val="20000"/>
              </a:prstClr>
            </a:outerShdw>
            <a:reflection blurRad="6350" stA="50000" endA="300" endPos="55000" dist="12700" dir="5400000" sy="-100000" algn="bl" rotWithShape="0"/>
          </a:effectLst>
        </p:spPr>
      </p:pic>
    </p:spTree>
    <p:extLst>
      <p:ext uri="{BB962C8B-B14F-4D97-AF65-F5344CB8AC3E}">
        <p14:creationId xmlns:p14="http://schemas.microsoft.com/office/powerpoint/2010/main" val="345994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8236159" cy="3970318"/>
          </a:xfrm>
          <a:prstGeom prst="rect">
            <a:avLst/>
          </a:prstGeom>
        </p:spPr>
        <p:txBody>
          <a:bodyPr wrap="square">
            <a:spAutoFit/>
          </a:bodyPr>
          <a:lstStyle/>
          <a:p>
            <a:r>
              <a:rPr lang="en-GB" sz="2800" dirty="0">
                <a:solidFill>
                  <a:schemeClr val="bg1"/>
                </a:solidFill>
                <a:latin typeface="Century Gothic" panose="020B0502020202020204" pitchFamily="34" charset="0"/>
              </a:rPr>
              <a:t>Define ‘Assessment’</a:t>
            </a:r>
          </a:p>
          <a:p>
            <a:endParaRPr lang="en-GB" sz="280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GB" sz="2800" dirty="0">
                <a:solidFill>
                  <a:schemeClr val="bg1"/>
                </a:solidFill>
                <a:latin typeface="Century Gothic" panose="020B0502020202020204" pitchFamily="34" charset="0"/>
              </a:rPr>
              <a:t>The action or an instance of making a judgment about something.</a:t>
            </a:r>
          </a:p>
          <a:p>
            <a:pPr marL="457200" indent="-457200">
              <a:buFont typeface="Arial" panose="020B0604020202020204" pitchFamily="34" charset="0"/>
              <a:buChar char="•"/>
            </a:pPr>
            <a:endParaRPr lang="en-GB" sz="2800" dirty="0">
              <a:solidFill>
                <a:schemeClr val="bg1"/>
              </a:solidFill>
              <a:latin typeface="Century Gothic" panose="020B0502020202020204" pitchFamily="34" charset="0"/>
            </a:endParaRPr>
          </a:p>
          <a:p>
            <a:pPr marL="457200" indent="-457200">
              <a:buFont typeface="Arial" panose="020B0604020202020204" pitchFamily="34" charset="0"/>
              <a:buChar char="•"/>
            </a:pPr>
            <a:endParaRPr lang="en-GB" sz="2800" dirty="0">
              <a:solidFill>
                <a:schemeClr val="bg1"/>
              </a:solidFill>
              <a:latin typeface="Century Gothic" panose="020B0502020202020204" pitchFamily="34" charset="0"/>
            </a:endParaRPr>
          </a:p>
          <a:p>
            <a:r>
              <a:rPr lang="en-GB" sz="2800" dirty="0">
                <a:solidFill>
                  <a:schemeClr val="bg1"/>
                </a:solidFill>
                <a:latin typeface="Century Gothic" panose="020B0502020202020204" pitchFamily="34" charset="0"/>
              </a:rPr>
              <a:t>Summative Assessment/Exam</a:t>
            </a:r>
          </a:p>
          <a:p>
            <a:endParaRPr lang="en-GB" sz="2800" dirty="0">
              <a:solidFill>
                <a:schemeClr val="bg1"/>
              </a:solidFill>
              <a:latin typeface="Century Gothic" panose="020B0502020202020204" pitchFamily="34" charset="0"/>
            </a:endParaRPr>
          </a:p>
          <a:p>
            <a:endParaRPr lang="en-GB" sz="2800" dirty="0">
              <a:solidFill>
                <a:schemeClr val="bg1"/>
              </a:solidFill>
              <a:latin typeface="Century Gothic" panose="020B0502020202020204" pitchFamily="34" charset="0"/>
            </a:endParaRP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
        <p:nvSpPr>
          <p:cNvPr id="3" name="Rectangle 2"/>
          <p:cNvSpPr/>
          <p:nvPr/>
        </p:nvSpPr>
        <p:spPr>
          <a:xfrm>
            <a:off x="0" y="5241570"/>
            <a:ext cx="9144000" cy="830997"/>
          </a:xfrm>
          <a:prstGeom prst="rect">
            <a:avLst/>
          </a:prstGeom>
        </p:spPr>
        <p:txBody>
          <a:bodyPr wrap="square">
            <a:spAutoFit/>
          </a:bodyPr>
          <a:lstStyle/>
          <a:p>
            <a:pPr algn="ctr"/>
            <a:r>
              <a:rPr lang="en-GB" sz="4800" dirty="0">
                <a:solidFill>
                  <a:schemeClr val="bg1"/>
                </a:solidFill>
                <a:latin typeface="Century Gothic" panose="020B0502020202020204" pitchFamily="34" charset="0"/>
              </a:rPr>
              <a:t>TAL		becomes		TEL</a:t>
            </a:r>
          </a:p>
        </p:txBody>
      </p:sp>
    </p:spTree>
    <p:extLst>
      <p:ext uri="{BB962C8B-B14F-4D97-AF65-F5344CB8AC3E}">
        <p14:creationId xmlns:p14="http://schemas.microsoft.com/office/powerpoint/2010/main" val="2123919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0" y="1355280"/>
            <a:ext cx="9144000" cy="923330"/>
          </a:xfrm>
          <a:prstGeom prst="rect">
            <a:avLst/>
          </a:prstGeom>
        </p:spPr>
        <p:txBody>
          <a:bodyPr wrap="square">
            <a:spAutoFit/>
          </a:bodyPr>
          <a:lstStyle/>
          <a:p>
            <a:pPr algn="ctr"/>
            <a:r>
              <a:rPr lang="en-GB" sz="5400" dirty="0">
                <a:solidFill>
                  <a:schemeClr val="bg1"/>
                </a:solidFill>
                <a:latin typeface="Century Gothic" panose="020B0502020202020204" pitchFamily="34" charset="0"/>
              </a:rPr>
              <a:t>T   </a:t>
            </a:r>
            <a:r>
              <a:rPr lang="en-GB" sz="5400" dirty="0">
                <a:solidFill>
                  <a:srgbClr val="FFFF00"/>
                </a:solidFill>
                <a:latin typeface="Century Gothic" panose="020B0502020202020204" pitchFamily="34" charset="0"/>
              </a:rPr>
              <a:t>FA</a:t>
            </a:r>
            <a:r>
              <a:rPr lang="en-GB" sz="5400" dirty="0">
                <a:solidFill>
                  <a:schemeClr val="bg1"/>
                </a:solidFill>
                <a:latin typeface="Century Gothic" panose="020B0502020202020204" pitchFamily="34" charset="0"/>
              </a:rPr>
              <a:t>   L</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Tree>
    <p:extLst>
      <p:ext uri="{BB962C8B-B14F-4D97-AF65-F5344CB8AC3E}">
        <p14:creationId xmlns:p14="http://schemas.microsoft.com/office/powerpoint/2010/main" val="255416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0" y="1355280"/>
            <a:ext cx="9144000" cy="923330"/>
          </a:xfrm>
          <a:prstGeom prst="rect">
            <a:avLst/>
          </a:prstGeom>
        </p:spPr>
        <p:txBody>
          <a:bodyPr wrap="square">
            <a:spAutoFit/>
          </a:bodyPr>
          <a:lstStyle/>
          <a:p>
            <a:pPr algn="ctr"/>
            <a:r>
              <a:rPr lang="en-GB" sz="5400" dirty="0">
                <a:solidFill>
                  <a:schemeClr val="bg1"/>
                </a:solidFill>
                <a:latin typeface="Century Gothic" panose="020B0502020202020204" pitchFamily="34" charset="0"/>
              </a:rPr>
              <a:t>T   </a:t>
            </a:r>
            <a:r>
              <a:rPr lang="en-GB" sz="5400" dirty="0">
                <a:solidFill>
                  <a:srgbClr val="FFFF00"/>
                </a:solidFill>
                <a:latin typeface="Century Gothic" panose="020B0502020202020204" pitchFamily="34" charset="0"/>
              </a:rPr>
              <a:t>FA</a:t>
            </a:r>
            <a:r>
              <a:rPr lang="en-GB" sz="5400" dirty="0">
                <a:solidFill>
                  <a:schemeClr val="bg1"/>
                </a:solidFill>
                <a:latin typeface="Century Gothic" panose="020B0502020202020204" pitchFamily="34" charset="0"/>
              </a:rPr>
              <a:t>   L</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
        <p:nvSpPr>
          <p:cNvPr id="7" name="Rectangle 6"/>
          <p:cNvSpPr/>
          <p:nvPr/>
        </p:nvSpPr>
        <p:spPr>
          <a:xfrm>
            <a:off x="577402" y="2563914"/>
            <a:ext cx="8236159" cy="523220"/>
          </a:xfrm>
          <a:prstGeom prst="rect">
            <a:avLst/>
          </a:prstGeom>
        </p:spPr>
        <p:txBody>
          <a:bodyPr wrap="square">
            <a:spAutoFit/>
          </a:bodyPr>
          <a:lstStyle/>
          <a:p>
            <a:r>
              <a:rPr lang="en-GB" sz="2800" dirty="0">
                <a:solidFill>
                  <a:schemeClr val="bg1"/>
                </a:solidFill>
                <a:latin typeface="Century Gothic" panose="020B0502020202020204" pitchFamily="34" charset="0"/>
              </a:rPr>
              <a:t>Define        Formative Assessment</a:t>
            </a:r>
          </a:p>
        </p:txBody>
      </p:sp>
    </p:spTree>
    <p:extLst>
      <p:ext uri="{BB962C8B-B14F-4D97-AF65-F5344CB8AC3E}">
        <p14:creationId xmlns:p14="http://schemas.microsoft.com/office/powerpoint/2010/main" val="126198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0" y="1355280"/>
            <a:ext cx="9144000" cy="923330"/>
          </a:xfrm>
          <a:prstGeom prst="rect">
            <a:avLst/>
          </a:prstGeom>
        </p:spPr>
        <p:txBody>
          <a:bodyPr wrap="square">
            <a:spAutoFit/>
          </a:bodyPr>
          <a:lstStyle/>
          <a:p>
            <a:pPr algn="ctr"/>
            <a:r>
              <a:rPr lang="en-GB" sz="5400" dirty="0">
                <a:solidFill>
                  <a:schemeClr val="bg1"/>
                </a:solidFill>
                <a:latin typeface="Century Gothic" panose="020B0502020202020204" pitchFamily="34" charset="0"/>
              </a:rPr>
              <a:t>T   </a:t>
            </a:r>
            <a:r>
              <a:rPr lang="en-GB" sz="5400" dirty="0">
                <a:solidFill>
                  <a:srgbClr val="FFFF00"/>
                </a:solidFill>
                <a:latin typeface="Century Gothic" panose="020B0502020202020204" pitchFamily="34" charset="0"/>
              </a:rPr>
              <a:t>FA</a:t>
            </a:r>
            <a:r>
              <a:rPr lang="en-GB" sz="5400" dirty="0">
                <a:solidFill>
                  <a:schemeClr val="bg1"/>
                </a:solidFill>
                <a:latin typeface="Century Gothic" panose="020B0502020202020204" pitchFamily="34" charset="0"/>
              </a:rPr>
              <a:t>   L</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
        <p:nvSpPr>
          <p:cNvPr id="7" name="Rectangle 6"/>
          <p:cNvSpPr/>
          <p:nvPr/>
        </p:nvSpPr>
        <p:spPr>
          <a:xfrm>
            <a:off x="577402" y="2563914"/>
            <a:ext cx="8236159" cy="523220"/>
          </a:xfrm>
          <a:prstGeom prst="rect">
            <a:avLst/>
          </a:prstGeom>
        </p:spPr>
        <p:txBody>
          <a:bodyPr wrap="square">
            <a:spAutoFit/>
          </a:bodyPr>
          <a:lstStyle/>
          <a:p>
            <a:r>
              <a:rPr lang="en-GB" sz="2800" dirty="0">
                <a:solidFill>
                  <a:schemeClr val="bg1"/>
                </a:solidFill>
                <a:latin typeface="Century Gothic" panose="020B0502020202020204" pitchFamily="34" charset="0"/>
              </a:rPr>
              <a:t>Define     </a:t>
            </a:r>
            <a:r>
              <a:rPr lang="en-GB" sz="2800" dirty="0" err="1">
                <a:solidFill>
                  <a:srgbClr val="FFFF00"/>
                </a:solidFill>
                <a:latin typeface="Century Gothic" panose="020B0502020202020204" pitchFamily="34" charset="0"/>
              </a:rPr>
              <a:t>In</a:t>
            </a:r>
            <a:r>
              <a:rPr lang="en-GB" sz="2800" dirty="0" err="1">
                <a:solidFill>
                  <a:schemeClr val="bg1"/>
                </a:solidFill>
                <a:latin typeface="Century Gothic" panose="020B0502020202020204" pitchFamily="34" charset="0"/>
              </a:rPr>
              <a:t>Formative</a:t>
            </a:r>
            <a:r>
              <a:rPr lang="en-GB" sz="2800" dirty="0">
                <a:solidFill>
                  <a:schemeClr val="bg1"/>
                </a:solidFill>
                <a:latin typeface="Century Gothic" panose="020B0502020202020204" pitchFamily="34" charset="0"/>
              </a:rPr>
              <a:t> Assessment</a:t>
            </a:r>
          </a:p>
        </p:txBody>
      </p:sp>
    </p:spTree>
    <p:extLst>
      <p:ext uri="{BB962C8B-B14F-4D97-AF65-F5344CB8AC3E}">
        <p14:creationId xmlns:p14="http://schemas.microsoft.com/office/powerpoint/2010/main" val="3914047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0" y="1355280"/>
            <a:ext cx="9144000" cy="923330"/>
          </a:xfrm>
          <a:prstGeom prst="rect">
            <a:avLst/>
          </a:prstGeom>
        </p:spPr>
        <p:txBody>
          <a:bodyPr wrap="square">
            <a:spAutoFit/>
          </a:bodyPr>
          <a:lstStyle/>
          <a:p>
            <a:pPr algn="ctr"/>
            <a:r>
              <a:rPr lang="en-GB" sz="5400" dirty="0">
                <a:solidFill>
                  <a:schemeClr val="bg1"/>
                </a:solidFill>
                <a:latin typeface="Century Gothic" panose="020B0502020202020204" pitchFamily="34" charset="0"/>
              </a:rPr>
              <a:t>T   </a:t>
            </a:r>
            <a:r>
              <a:rPr lang="en-GB" sz="5400" dirty="0">
                <a:solidFill>
                  <a:srgbClr val="FFFF00"/>
                </a:solidFill>
                <a:latin typeface="Century Gothic" panose="020B0502020202020204" pitchFamily="34" charset="0"/>
              </a:rPr>
              <a:t>FA</a:t>
            </a:r>
            <a:r>
              <a:rPr lang="en-GB" sz="5400" dirty="0">
                <a:solidFill>
                  <a:schemeClr val="bg1"/>
                </a:solidFill>
                <a:latin typeface="Century Gothic" panose="020B0502020202020204" pitchFamily="34" charset="0"/>
              </a:rPr>
              <a:t>   L</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
        <p:nvSpPr>
          <p:cNvPr id="7" name="Rectangle 6"/>
          <p:cNvSpPr/>
          <p:nvPr/>
        </p:nvSpPr>
        <p:spPr>
          <a:xfrm>
            <a:off x="577402" y="2563914"/>
            <a:ext cx="8236159" cy="1815882"/>
          </a:xfrm>
          <a:prstGeom prst="rect">
            <a:avLst/>
          </a:prstGeom>
        </p:spPr>
        <p:txBody>
          <a:bodyPr wrap="square">
            <a:spAutoFit/>
          </a:bodyPr>
          <a:lstStyle/>
          <a:p>
            <a:r>
              <a:rPr lang="en-GB" sz="2800" dirty="0">
                <a:solidFill>
                  <a:schemeClr val="bg1"/>
                </a:solidFill>
                <a:latin typeface="Century Gothic" panose="020B0502020202020204" pitchFamily="34" charset="0"/>
              </a:rPr>
              <a:t>Define     </a:t>
            </a:r>
            <a:r>
              <a:rPr lang="en-GB" sz="2800" dirty="0" err="1">
                <a:solidFill>
                  <a:srgbClr val="FFFF00"/>
                </a:solidFill>
                <a:latin typeface="Century Gothic" panose="020B0502020202020204" pitchFamily="34" charset="0"/>
              </a:rPr>
              <a:t>In</a:t>
            </a:r>
            <a:r>
              <a:rPr lang="en-GB" sz="2800" dirty="0" err="1">
                <a:solidFill>
                  <a:schemeClr val="bg1"/>
                </a:solidFill>
                <a:latin typeface="Century Gothic" panose="020B0502020202020204" pitchFamily="34" charset="0"/>
              </a:rPr>
              <a:t>Formative</a:t>
            </a:r>
            <a:r>
              <a:rPr lang="en-GB" sz="2800" dirty="0">
                <a:solidFill>
                  <a:schemeClr val="bg1"/>
                </a:solidFill>
                <a:latin typeface="Century Gothic" panose="020B0502020202020204" pitchFamily="34" charset="0"/>
              </a:rPr>
              <a:t> Assessment</a:t>
            </a:r>
          </a:p>
          <a:p>
            <a:endParaRPr lang="en-GB" sz="280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GB" sz="2800" dirty="0">
                <a:solidFill>
                  <a:schemeClr val="bg1"/>
                </a:solidFill>
                <a:latin typeface="Century Gothic" panose="020B0502020202020204" pitchFamily="34" charset="0"/>
              </a:rPr>
              <a:t>Strategies that show how a learner has changed </a:t>
            </a:r>
            <a:r>
              <a:rPr lang="en-GB" sz="2800" dirty="0">
                <a:solidFill>
                  <a:srgbClr val="FFFF00"/>
                </a:solidFill>
                <a:latin typeface="Century Gothic" panose="020B0502020202020204" pitchFamily="34" charset="0"/>
              </a:rPr>
              <a:t>and what they need to do next</a:t>
            </a:r>
            <a:r>
              <a:rPr lang="en-GB" sz="2800"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420858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0" y="1355280"/>
            <a:ext cx="9144000" cy="923330"/>
          </a:xfrm>
          <a:prstGeom prst="rect">
            <a:avLst/>
          </a:prstGeom>
        </p:spPr>
        <p:txBody>
          <a:bodyPr wrap="square">
            <a:spAutoFit/>
          </a:bodyPr>
          <a:lstStyle/>
          <a:p>
            <a:pPr algn="ctr"/>
            <a:r>
              <a:rPr lang="en-GB" sz="5400" dirty="0">
                <a:solidFill>
                  <a:schemeClr val="bg1"/>
                </a:solidFill>
                <a:latin typeface="Century Gothic" panose="020B0502020202020204" pitchFamily="34" charset="0"/>
              </a:rPr>
              <a:t>T   </a:t>
            </a:r>
            <a:r>
              <a:rPr lang="en-GB" sz="5400" dirty="0">
                <a:solidFill>
                  <a:srgbClr val="FFFF00"/>
                </a:solidFill>
                <a:latin typeface="Century Gothic" panose="020B0502020202020204" pitchFamily="34" charset="0"/>
              </a:rPr>
              <a:t>FA</a:t>
            </a:r>
            <a:r>
              <a:rPr lang="en-GB" sz="5400" dirty="0">
                <a:solidFill>
                  <a:schemeClr val="bg1"/>
                </a:solidFill>
                <a:latin typeface="Century Gothic" panose="020B0502020202020204" pitchFamily="34" charset="0"/>
              </a:rPr>
              <a:t>   L</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
        <p:nvSpPr>
          <p:cNvPr id="7" name="Rectangle 6"/>
          <p:cNvSpPr/>
          <p:nvPr/>
        </p:nvSpPr>
        <p:spPr>
          <a:xfrm>
            <a:off x="577402" y="2563914"/>
            <a:ext cx="8236159" cy="1815882"/>
          </a:xfrm>
          <a:prstGeom prst="rect">
            <a:avLst/>
          </a:prstGeom>
        </p:spPr>
        <p:txBody>
          <a:bodyPr wrap="square">
            <a:spAutoFit/>
          </a:bodyPr>
          <a:lstStyle/>
          <a:p>
            <a:r>
              <a:rPr lang="en-GB" sz="2800" dirty="0">
                <a:solidFill>
                  <a:schemeClr val="bg1"/>
                </a:solidFill>
                <a:latin typeface="Century Gothic" panose="020B0502020202020204" pitchFamily="34" charset="0"/>
              </a:rPr>
              <a:t>Define     </a:t>
            </a:r>
            <a:r>
              <a:rPr lang="en-GB" sz="2800" dirty="0" err="1">
                <a:solidFill>
                  <a:srgbClr val="FFFF00"/>
                </a:solidFill>
                <a:latin typeface="Century Gothic" panose="020B0502020202020204" pitchFamily="34" charset="0"/>
              </a:rPr>
              <a:t>In</a:t>
            </a:r>
            <a:r>
              <a:rPr lang="en-GB" sz="2800" dirty="0" err="1">
                <a:solidFill>
                  <a:schemeClr val="bg1"/>
                </a:solidFill>
                <a:latin typeface="Century Gothic" panose="020B0502020202020204" pitchFamily="34" charset="0"/>
              </a:rPr>
              <a:t>Formative</a:t>
            </a:r>
            <a:r>
              <a:rPr lang="en-GB" sz="2800" dirty="0">
                <a:solidFill>
                  <a:schemeClr val="bg1"/>
                </a:solidFill>
                <a:latin typeface="Century Gothic" panose="020B0502020202020204" pitchFamily="34" charset="0"/>
              </a:rPr>
              <a:t> Assessment</a:t>
            </a:r>
          </a:p>
          <a:p>
            <a:endParaRPr lang="en-GB" sz="280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GB" sz="2800" dirty="0">
                <a:solidFill>
                  <a:schemeClr val="bg1"/>
                </a:solidFill>
                <a:latin typeface="Century Gothic" panose="020B0502020202020204" pitchFamily="34" charset="0"/>
              </a:rPr>
              <a:t>Strategies that show how a learner has changed </a:t>
            </a:r>
            <a:r>
              <a:rPr lang="en-GB" sz="2800" dirty="0">
                <a:solidFill>
                  <a:srgbClr val="FFFF00"/>
                </a:solidFill>
                <a:latin typeface="Century Gothic" panose="020B0502020202020204" pitchFamily="34" charset="0"/>
              </a:rPr>
              <a:t>and what they need to do next</a:t>
            </a:r>
            <a:r>
              <a:rPr lang="en-GB" sz="2800" dirty="0">
                <a:solidFill>
                  <a:schemeClr val="bg1"/>
                </a:solidFill>
                <a:latin typeface="Century Gothic" panose="020B0502020202020204" pitchFamily="34" charset="0"/>
              </a:rPr>
              <a:t>.</a:t>
            </a:r>
          </a:p>
        </p:txBody>
      </p:sp>
      <p:sp>
        <p:nvSpPr>
          <p:cNvPr id="3" name="Rectangle 2"/>
          <p:cNvSpPr/>
          <p:nvPr/>
        </p:nvSpPr>
        <p:spPr>
          <a:xfrm>
            <a:off x="3187337" y="1531838"/>
            <a:ext cx="966651" cy="4300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964757" y="1531838"/>
            <a:ext cx="966651" cy="4300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846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0" y="1355280"/>
            <a:ext cx="9144000" cy="923330"/>
          </a:xfrm>
          <a:prstGeom prst="rect">
            <a:avLst/>
          </a:prstGeom>
        </p:spPr>
        <p:txBody>
          <a:bodyPr wrap="square">
            <a:spAutoFit/>
          </a:bodyPr>
          <a:lstStyle/>
          <a:p>
            <a:pPr algn="ctr"/>
            <a:r>
              <a:rPr lang="en-GB" sz="5400" dirty="0">
                <a:solidFill>
                  <a:schemeClr val="bg1"/>
                </a:solidFill>
                <a:latin typeface="Century Gothic" panose="020B0502020202020204" pitchFamily="34" charset="0"/>
              </a:rPr>
              <a:t>T   </a:t>
            </a:r>
            <a:r>
              <a:rPr lang="en-GB" sz="5400" dirty="0">
                <a:solidFill>
                  <a:srgbClr val="FFFF00"/>
                </a:solidFill>
                <a:latin typeface="Century Gothic" panose="020B0502020202020204" pitchFamily="34" charset="0"/>
              </a:rPr>
              <a:t>FA</a:t>
            </a:r>
            <a:r>
              <a:rPr lang="en-GB" sz="5400" dirty="0">
                <a:solidFill>
                  <a:schemeClr val="bg1"/>
                </a:solidFill>
                <a:latin typeface="Century Gothic" panose="020B0502020202020204" pitchFamily="34" charset="0"/>
              </a:rPr>
              <a:t>   L</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
        <p:nvSpPr>
          <p:cNvPr id="7" name="Rectangle 6"/>
          <p:cNvSpPr/>
          <p:nvPr/>
        </p:nvSpPr>
        <p:spPr>
          <a:xfrm>
            <a:off x="577402" y="2563914"/>
            <a:ext cx="7993957" cy="1938992"/>
          </a:xfrm>
          <a:prstGeom prst="rect">
            <a:avLst/>
          </a:prstGeom>
        </p:spPr>
        <p:txBody>
          <a:bodyPr wrap="square">
            <a:spAutoFit/>
          </a:bodyPr>
          <a:lstStyle/>
          <a:p>
            <a:r>
              <a:rPr lang="en-GB" sz="2800" dirty="0">
                <a:solidFill>
                  <a:schemeClr val="bg1"/>
                </a:solidFill>
                <a:latin typeface="Century Gothic" panose="020B0502020202020204" pitchFamily="34" charset="0"/>
              </a:rPr>
              <a:t>Define     </a:t>
            </a:r>
            <a:r>
              <a:rPr lang="en-GB" sz="2800" dirty="0" err="1">
                <a:solidFill>
                  <a:srgbClr val="FFFF00"/>
                </a:solidFill>
                <a:latin typeface="Century Gothic" panose="020B0502020202020204" pitchFamily="34" charset="0"/>
              </a:rPr>
              <a:t>In</a:t>
            </a:r>
            <a:r>
              <a:rPr lang="en-GB" sz="2800" dirty="0" err="1">
                <a:solidFill>
                  <a:schemeClr val="bg1"/>
                </a:solidFill>
                <a:latin typeface="Century Gothic" panose="020B0502020202020204" pitchFamily="34" charset="0"/>
              </a:rPr>
              <a:t>Formative</a:t>
            </a:r>
            <a:r>
              <a:rPr lang="en-GB" sz="2800" dirty="0">
                <a:solidFill>
                  <a:schemeClr val="bg1"/>
                </a:solidFill>
                <a:latin typeface="Century Gothic" panose="020B0502020202020204" pitchFamily="34" charset="0"/>
              </a:rPr>
              <a:t> Assessment</a:t>
            </a:r>
          </a:p>
          <a:p>
            <a:endParaRPr lang="en-GB" sz="2800" dirty="0">
              <a:solidFill>
                <a:schemeClr val="bg1"/>
              </a:solidFill>
              <a:latin typeface="Century Gothic" panose="020B0502020202020204" pitchFamily="34" charset="0"/>
            </a:endParaRPr>
          </a:p>
          <a:p>
            <a:endParaRPr lang="en-GB" sz="2800" dirty="0">
              <a:solidFill>
                <a:schemeClr val="bg1"/>
              </a:solidFill>
              <a:latin typeface="Century Gothic" panose="020B0502020202020204" pitchFamily="34" charset="0"/>
            </a:endParaRPr>
          </a:p>
          <a:p>
            <a:pPr algn="ctr"/>
            <a:r>
              <a:rPr lang="en-GB" sz="3600" dirty="0">
                <a:solidFill>
                  <a:schemeClr val="bg1"/>
                </a:solidFill>
                <a:latin typeface="Century Gothic" panose="020B0502020202020204" pitchFamily="34" charset="0"/>
              </a:rPr>
              <a:t>Intrinsic			vs.			Extrinsic</a:t>
            </a:r>
          </a:p>
        </p:txBody>
      </p:sp>
    </p:spTree>
    <p:extLst>
      <p:ext uri="{BB962C8B-B14F-4D97-AF65-F5344CB8AC3E}">
        <p14:creationId xmlns:p14="http://schemas.microsoft.com/office/powerpoint/2010/main" val="4659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8236159" cy="523220"/>
          </a:xfrm>
          <a:prstGeom prst="rect">
            <a:avLst/>
          </a:prstGeom>
        </p:spPr>
        <p:txBody>
          <a:bodyPr wrap="square">
            <a:spAutoFit/>
          </a:bodyPr>
          <a:lstStyle/>
          <a:p>
            <a:pPr>
              <a:spcAft>
                <a:spcPts val="1800"/>
              </a:spcAft>
            </a:pPr>
            <a:r>
              <a:rPr lang="en-GB" sz="2800" dirty="0">
                <a:solidFill>
                  <a:schemeClr val="bg1"/>
                </a:solidFill>
                <a:latin typeface="Century Gothic" panose="020B0502020202020204" pitchFamily="34" charset="0"/>
              </a:rPr>
              <a:t>Ofsted on Assessment</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Tree>
    <p:extLst>
      <p:ext uri="{BB962C8B-B14F-4D97-AF65-F5344CB8AC3E}">
        <p14:creationId xmlns:p14="http://schemas.microsoft.com/office/powerpoint/2010/main" val="1627677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8236159" cy="4231928"/>
          </a:xfrm>
          <a:prstGeom prst="rect">
            <a:avLst/>
          </a:prstGeom>
        </p:spPr>
        <p:txBody>
          <a:bodyPr wrap="square">
            <a:spAutoFit/>
          </a:bodyPr>
          <a:lstStyle/>
          <a:p>
            <a:pPr>
              <a:spcAft>
                <a:spcPts val="1800"/>
              </a:spcAft>
            </a:pPr>
            <a:r>
              <a:rPr lang="en-GB" sz="2800" dirty="0">
                <a:solidFill>
                  <a:schemeClr val="bg1"/>
                </a:solidFill>
                <a:latin typeface="Century Gothic" panose="020B0502020202020204" pitchFamily="34" charset="0"/>
              </a:rPr>
              <a:t>Ofsted on Assessment</a:t>
            </a:r>
          </a:p>
          <a:p>
            <a:pPr marL="457200" indent="-457200">
              <a:spcAft>
                <a:spcPts val="1800"/>
              </a:spcAft>
              <a:buFont typeface="Arial" panose="020B0604020202020204" pitchFamily="34" charset="0"/>
              <a:buChar char="•"/>
            </a:pPr>
            <a:r>
              <a:rPr lang="en-GB" sz="2800" dirty="0">
                <a:solidFill>
                  <a:srgbClr val="FFFF00"/>
                </a:solidFill>
                <a:latin typeface="Century Gothic" panose="020B0502020202020204" pitchFamily="34" charset="0"/>
              </a:rPr>
              <a:t>Teachers’</a:t>
            </a:r>
            <a:r>
              <a:rPr lang="en-GB" sz="2800" dirty="0">
                <a:solidFill>
                  <a:schemeClr val="bg1"/>
                </a:solidFill>
                <a:latin typeface="Century Gothic" panose="020B0502020202020204" pitchFamily="34" charset="0"/>
              </a:rPr>
              <a:t> testing and checking of learners’ knowledge is under-developed.</a:t>
            </a:r>
          </a:p>
          <a:p>
            <a:pPr marL="457200" indent="-457200">
              <a:spcAft>
                <a:spcPts val="1800"/>
              </a:spcAft>
              <a:buFont typeface="Arial" panose="020B0604020202020204" pitchFamily="34" charset="0"/>
              <a:buChar char="•"/>
            </a:pPr>
            <a:r>
              <a:rPr lang="en-GB" sz="2800" dirty="0">
                <a:solidFill>
                  <a:srgbClr val="FFFF00"/>
                </a:solidFill>
                <a:latin typeface="Century Gothic" panose="020B0502020202020204" pitchFamily="34" charset="0"/>
              </a:rPr>
              <a:t>Teachers</a:t>
            </a:r>
            <a:r>
              <a:rPr lang="en-GB" sz="2800" dirty="0">
                <a:solidFill>
                  <a:schemeClr val="bg1"/>
                </a:solidFill>
                <a:latin typeface="Century Gothic" panose="020B0502020202020204" pitchFamily="34" charset="0"/>
              </a:rPr>
              <a:t> do not provide learners with sufficiently detailed oral feedback.</a:t>
            </a:r>
          </a:p>
          <a:p>
            <a:pPr marL="457200" indent="-457200">
              <a:spcAft>
                <a:spcPts val="1800"/>
              </a:spcAft>
              <a:buFont typeface="Arial" panose="020B0604020202020204" pitchFamily="34" charset="0"/>
              <a:buChar char="•"/>
            </a:pPr>
            <a:r>
              <a:rPr lang="en-GB" sz="2800" dirty="0">
                <a:solidFill>
                  <a:srgbClr val="FFFF00"/>
                </a:solidFill>
                <a:latin typeface="Century Gothic" panose="020B0502020202020204" pitchFamily="34" charset="0"/>
              </a:rPr>
              <a:t>Teachers</a:t>
            </a:r>
            <a:r>
              <a:rPr lang="en-GB" sz="2800" dirty="0">
                <a:solidFill>
                  <a:schemeClr val="bg1"/>
                </a:solidFill>
                <a:latin typeface="Century Gothic" panose="020B0502020202020204" pitchFamily="34" charset="0"/>
              </a:rPr>
              <a:t> do not always establish what a learner can or cannot do before progressing to the next activity.</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Tree>
    <p:extLst>
      <p:ext uri="{BB962C8B-B14F-4D97-AF65-F5344CB8AC3E}">
        <p14:creationId xmlns:p14="http://schemas.microsoft.com/office/powerpoint/2010/main" val="394116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8236159" cy="4924425"/>
          </a:xfrm>
          <a:prstGeom prst="rect">
            <a:avLst/>
          </a:prstGeom>
        </p:spPr>
        <p:txBody>
          <a:bodyPr wrap="square">
            <a:spAutoFit/>
          </a:bodyPr>
          <a:lstStyle/>
          <a:p>
            <a:pPr>
              <a:lnSpc>
                <a:spcPts val="3300"/>
              </a:lnSpc>
              <a:spcAft>
                <a:spcPts val="1800"/>
              </a:spcAft>
            </a:pPr>
            <a:r>
              <a:rPr lang="en-GB" sz="2400" dirty="0">
                <a:solidFill>
                  <a:schemeClr val="bg1"/>
                </a:solidFill>
                <a:latin typeface="Century Gothic" panose="020B0502020202020204" pitchFamily="34" charset="0"/>
              </a:rPr>
              <a:t>‘The indispensable conditions for improvement are that the student comes to hold a concept of quality roughly similar to that held by the teacher, is able to monitor continuously the quality of what is being produced during the act of production itself, and has a repertoire of alternative moves or strategies from which to draw at any given point. In other words, students have to be able to judge the quality of what they are producing and be able to regulate what they are doing during the doing of it’. </a:t>
            </a:r>
          </a:p>
          <a:p>
            <a:pPr algn="r">
              <a:spcAft>
                <a:spcPts val="1800"/>
              </a:spcAft>
            </a:pPr>
            <a:r>
              <a:rPr lang="en-GB" sz="2400">
                <a:solidFill>
                  <a:schemeClr val="bg1"/>
                </a:solidFill>
                <a:latin typeface="Century Gothic" panose="020B0502020202020204" pitchFamily="34" charset="0"/>
              </a:rPr>
              <a:t>Royce </a:t>
            </a:r>
            <a:r>
              <a:rPr lang="en-GB" sz="2400" dirty="0">
                <a:solidFill>
                  <a:schemeClr val="bg1"/>
                </a:solidFill>
                <a:latin typeface="Century Gothic" panose="020B0502020202020204" pitchFamily="34" charset="0"/>
              </a:rPr>
              <a:t>Sadler 1989</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Tree>
    <p:extLst>
      <p:ext uri="{BB962C8B-B14F-4D97-AF65-F5344CB8AC3E}">
        <p14:creationId xmlns:p14="http://schemas.microsoft.com/office/powerpoint/2010/main" val="244060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8236159" cy="461665"/>
          </a:xfrm>
          <a:prstGeom prst="rect">
            <a:avLst/>
          </a:prstGeom>
        </p:spPr>
        <p:txBody>
          <a:bodyPr wrap="square">
            <a:spAutoFit/>
          </a:bodyPr>
          <a:lstStyle/>
          <a:p>
            <a:pPr>
              <a:spcAft>
                <a:spcPts val="1800"/>
              </a:spcAft>
            </a:pPr>
            <a:r>
              <a:rPr lang="en-GB" sz="2400" dirty="0">
                <a:solidFill>
                  <a:schemeClr val="bg1"/>
                </a:solidFill>
                <a:latin typeface="Century Gothic" panose="020B0502020202020204" pitchFamily="34" charset="0"/>
              </a:rPr>
              <a:t>Ofsted on Assessment</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effectLst/>
                <a:latin typeface="Century Gothic" pitchFamily="34" charset="0"/>
                <a:ea typeface="ＭＳ Ｐゴシック" pitchFamily="-65" charset="-128"/>
                <a:cs typeface="+mn-cs"/>
              </a:rPr>
              <a:t>Assessment and the Art of Lazy Teaching</a:t>
            </a:r>
            <a:endParaRPr lang="de-DE" sz="2800" i="1" dirty="0">
              <a:solidFill>
                <a:schemeClr val="bg1"/>
              </a:solidFill>
              <a:effectLst/>
              <a:latin typeface="Century Gothic" pitchFamily="34" charset="0"/>
              <a:ea typeface="ＭＳ Ｐゴシック" pitchFamily="-65" charset="-128"/>
              <a:cs typeface="+mn-cs"/>
            </a:endParaRPr>
          </a:p>
        </p:txBody>
      </p:sp>
    </p:spTree>
    <p:extLst>
      <p:ext uri="{BB962C8B-B14F-4D97-AF65-F5344CB8AC3E}">
        <p14:creationId xmlns:p14="http://schemas.microsoft.com/office/powerpoint/2010/main" val="672781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65" y="1526555"/>
            <a:ext cx="7685985" cy="4834350"/>
          </a:xfrm>
          <a:prstGeom prst="rect">
            <a:avLst/>
          </a:prstGeom>
        </p:spPr>
      </p:pic>
    </p:spTree>
    <p:extLst>
      <p:ext uri="{BB962C8B-B14F-4D97-AF65-F5344CB8AC3E}">
        <p14:creationId xmlns:p14="http://schemas.microsoft.com/office/powerpoint/2010/main" val="1802427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712" y="1304461"/>
            <a:ext cx="3732234" cy="5283071"/>
          </a:xfrm>
          <a:prstGeom prst="rect">
            <a:avLst/>
          </a:prstGeom>
        </p:spPr>
      </p:pic>
    </p:spTree>
    <p:extLst>
      <p:ext uri="{BB962C8B-B14F-4D97-AF65-F5344CB8AC3E}">
        <p14:creationId xmlns:p14="http://schemas.microsoft.com/office/powerpoint/2010/main" val="1834357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4776911" cy="3801041"/>
          </a:xfrm>
          <a:prstGeom prst="rect">
            <a:avLst/>
          </a:prstGeom>
        </p:spPr>
        <p:txBody>
          <a:bodyPr wrap="square">
            <a:spAutoFit/>
          </a:bodyPr>
          <a:lstStyle/>
          <a:p>
            <a:pPr>
              <a:spcAft>
                <a:spcPts val="1800"/>
              </a:spcAft>
            </a:pPr>
            <a:r>
              <a:rPr lang="en-GB" sz="2800" dirty="0">
                <a:solidFill>
                  <a:schemeClr val="bg1"/>
                </a:solidFill>
                <a:latin typeface="Century Gothic" panose="020B0502020202020204" pitchFamily="34" charset="0"/>
              </a:rPr>
              <a:t>They’re not about </a:t>
            </a:r>
          </a:p>
          <a:p>
            <a:pPr marL="457200" indent="-457200">
              <a:spcAft>
                <a:spcPts val="1800"/>
              </a:spcAft>
              <a:buFont typeface="Arial" panose="020B0604020202020204" pitchFamily="34" charset="0"/>
              <a:buChar char="•"/>
            </a:pPr>
            <a:r>
              <a:rPr lang="en-GB" sz="2800" dirty="0">
                <a:solidFill>
                  <a:schemeClr val="bg1"/>
                </a:solidFill>
                <a:latin typeface="Century Gothic" panose="020B0502020202020204" pitchFamily="34" charset="0"/>
              </a:rPr>
              <a:t>general questioning techniques, or</a:t>
            </a:r>
          </a:p>
          <a:p>
            <a:pPr marL="457200" indent="-457200">
              <a:spcAft>
                <a:spcPts val="1800"/>
              </a:spcAft>
              <a:buFont typeface="Arial" panose="020B0604020202020204" pitchFamily="34" charset="0"/>
              <a:buChar char="•"/>
            </a:pPr>
            <a:r>
              <a:rPr lang="en-GB" sz="2800" dirty="0">
                <a:solidFill>
                  <a:schemeClr val="bg1"/>
                </a:solidFill>
                <a:latin typeface="Century Gothic" panose="020B0502020202020204" pitchFamily="34" charset="0"/>
              </a:rPr>
              <a:t>teachers giving feedback, or</a:t>
            </a:r>
          </a:p>
          <a:p>
            <a:pPr marL="457200" indent="-457200">
              <a:spcAft>
                <a:spcPts val="1800"/>
              </a:spcAft>
              <a:buFont typeface="Arial" panose="020B0604020202020204" pitchFamily="34" charset="0"/>
              <a:buChar char="•"/>
            </a:pPr>
            <a:r>
              <a:rPr lang="en-GB" sz="2800" dirty="0">
                <a:solidFill>
                  <a:schemeClr val="bg1"/>
                </a:solidFill>
                <a:latin typeface="Century Gothic" panose="020B0502020202020204" pitchFamily="34" charset="0"/>
              </a:rPr>
              <a:t>yet more marking of learners’ work.</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18" y="1544595"/>
            <a:ext cx="3476281" cy="4920762"/>
          </a:xfrm>
          <a:prstGeom prst="rect">
            <a:avLst/>
          </a:prstGeom>
        </p:spPr>
      </p:pic>
    </p:spTree>
    <p:extLst>
      <p:ext uri="{BB962C8B-B14F-4D97-AF65-F5344CB8AC3E}">
        <p14:creationId xmlns:p14="http://schemas.microsoft.com/office/powerpoint/2010/main" val="1634017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2" name="Picture 1"/>
          <p:cNvPicPr>
            <a:picLocks noChangeAspect="1"/>
          </p:cNvPicPr>
          <p:nvPr/>
        </p:nvPicPr>
        <p:blipFill>
          <a:blip r:embed="rId3"/>
          <a:stretch>
            <a:fillRect/>
          </a:stretch>
        </p:blipFill>
        <p:spPr>
          <a:xfrm>
            <a:off x="2494200" y="1310211"/>
            <a:ext cx="4155599" cy="5263759"/>
          </a:xfrm>
          <a:prstGeom prst="rect">
            <a:avLst/>
          </a:prstGeom>
        </p:spPr>
      </p:pic>
    </p:spTree>
    <p:extLst>
      <p:ext uri="{BB962C8B-B14F-4D97-AF65-F5344CB8AC3E}">
        <p14:creationId xmlns:p14="http://schemas.microsoft.com/office/powerpoint/2010/main" val="2022936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84" y="1327175"/>
            <a:ext cx="3732234" cy="528307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784" y="1336319"/>
            <a:ext cx="3732234" cy="5253088"/>
          </a:xfrm>
          <a:prstGeom prst="rect">
            <a:avLst/>
          </a:prstGeom>
        </p:spPr>
      </p:pic>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Tree>
    <p:extLst>
      <p:ext uri="{BB962C8B-B14F-4D97-AF65-F5344CB8AC3E}">
        <p14:creationId xmlns:p14="http://schemas.microsoft.com/office/powerpoint/2010/main" val="905207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02" y="1342167"/>
            <a:ext cx="3732234" cy="5283071"/>
          </a:xfrm>
          <a:prstGeom prst="rect">
            <a:avLst/>
          </a:prstGeom>
        </p:spPr>
      </p:pic>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782" y="1342167"/>
            <a:ext cx="3732234" cy="5264280"/>
          </a:xfrm>
          <a:prstGeom prst="rect">
            <a:avLst/>
          </a:prstGeom>
        </p:spPr>
      </p:pic>
    </p:spTree>
    <p:extLst>
      <p:ext uri="{BB962C8B-B14F-4D97-AF65-F5344CB8AC3E}">
        <p14:creationId xmlns:p14="http://schemas.microsoft.com/office/powerpoint/2010/main" val="2569105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02" y="1342167"/>
            <a:ext cx="3732234" cy="5283071"/>
          </a:xfrm>
          <a:prstGeom prst="rect">
            <a:avLst/>
          </a:prstGeom>
        </p:spPr>
      </p:pic>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782" y="1342167"/>
            <a:ext cx="3732234" cy="5264280"/>
          </a:xfrm>
          <a:prstGeom prst="rect">
            <a:avLst/>
          </a:prstGeom>
        </p:spPr>
      </p:pic>
      <p:sp>
        <p:nvSpPr>
          <p:cNvPr id="3" name="Rectangle 2"/>
          <p:cNvSpPr/>
          <p:nvPr/>
        </p:nvSpPr>
        <p:spPr>
          <a:xfrm>
            <a:off x="-63500" y="-131975"/>
            <a:ext cx="9275763" cy="3044857"/>
          </a:xfrm>
          <a:prstGeom prst="rect">
            <a:avLst/>
          </a:prstGeom>
          <a:solidFill>
            <a:schemeClr val="bg1">
              <a:lumMod val="8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31763" y="3246631"/>
            <a:ext cx="9275763" cy="3611369"/>
          </a:xfrm>
          <a:prstGeom prst="rect">
            <a:avLst/>
          </a:prstGeom>
          <a:solidFill>
            <a:schemeClr val="bg1">
              <a:lumMod val="8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31763" y="2912882"/>
            <a:ext cx="4781546" cy="333749"/>
          </a:xfrm>
          <a:prstGeom prst="rect">
            <a:avLst/>
          </a:prstGeom>
          <a:solidFill>
            <a:schemeClr val="bg1">
              <a:lumMod val="8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372757" y="2912882"/>
            <a:ext cx="1536314" cy="333749"/>
          </a:xfrm>
          <a:prstGeom prst="rect">
            <a:avLst/>
          </a:prstGeom>
          <a:solidFill>
            <a:schemeClr val="bg1">
              <a:lumMod val="8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426926" y="2853993"/>
            <a:ext cx="475488" cy="369332"/>
          </a:xfrm>
          <a:prstGeom prst="rect">
            <a:avLst/>
          </a:prstGeom>
          <a:noFill/>
        </p:spPr>
        <p:txBody>
          <a:bodyPr wrap="square" rtlCol="0">
            <a:spAutoFit/>
          </a:bodyPr>
          <a:lstStyle/>
          <a:p>
            <a:r>
              <a:rPr lang="en-GB" dirty="0"/>
              <a:t>__</a:t>
            </a:r>
          </a:p>
        </p:txBody>
      </p:sp>
    </p:spTree>
    <p:extLst>
      <p:ext uri="{BB962C8B-B14F-4D97-AF65-F5344CB8AC3E}">
        <p14:creationId xmlns:p14="http://schemas.microsoft.com/office/powerpoint/2010/main" val="246048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782" y="1342167"/>
            <a:ext cx="3732234" cy="5264280"/>
          </a:xfrm>
          <a:prstGeom prst="rect">
            <a:avLst/>
          </a:prstGeom>
        </p:spPr>
      </p:pic>
      <p:sp>
        <p:nvSpPr>
          <p:cNvPr id="3" name="Rectangle 2"/>
          <p:cNvSpPr/>
          <p:nvPr/>
        </p:nvSpPr>
        <p:spPr>
          <a:xfrm>
            <a:off x="0" y="-131975"/>
            <a:ext cx="9212263" cy="4951110"/>
          </a:xfrm>
          <a:prstGeom prst="rect">
            <a:avLst/>
          </a:prstGeom>
          <a:solidFill>
            <a:schemeClr val="bg1">
              <a:lumMod val="8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29533" y="5530907"/>
            <a:ext cx="9275763" cy="3611369"/>
          </a:xfrm>
          <a:prstGeom prst="rect">
            <a:avLst/>
          </a:prstGeom>
          <a:solidFill>
            <a:schemeClr val="bg1">
              <a:lumMod val="8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31764" y="4819136"/>
            <a:ext cx="4781546" cy="710014"/>
          </a:xfrm>
          <a:prstGeom prst="rect">
            <a:avLst/>
          </a:prstGeom>
          <a:solidFill>
            <a:schemeClr val="bg1">
              <a:lumMod val="8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382016" y="4817404"/>
            <a:ext cx="1351121" cy="711746"/>
          </a:xfrm>
          <a:prstGeom prst="rect">
            <a:avLst/>
          </a:prstGeom>
          <a:solidFill>
            <a:schemeClr val="bg1">
              <a:lumMod val="8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a:stretch>
            <a:fillRect/>
          </a:stretch>
        </p:blipFill>
        <p:spPr>
          <a:xfrm>
            <a:off x="460459" y="1342167"/>
            <a:ext cx="3728865" cy="5264280"/>
          </a:xfrm>
          <a:prstGeom prst="rect">
            <a:avLst/>
          </a:prstGeom>
        </p:spPr>
      </p:pic>
    </p:spTree>
    <p:extLst>
      <p:ext uri="{BB962C8B-B14F-4D97-AF65-F5344CB8AC3E}">
        <p14:creationId xmlns:p14="http://schemas.microsoft.com/office/powerpoint/2010/main" val="3290921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782" y="1342167"/>
            <a:ext cx="3732234" cy="5264280"/>
          </a:xfrm>
          <a:prstGeom prst="rect">
            <a:avLst/>
          </a:prstGeom>
        </p:spPr>
      </p:pic>
      <p:sp>
        <p:nvSpPr>
          <p:cNvPr id="3" name="Rectangle 2"/>
          <p:cNvSpPr/>
          <p:nvPr/>
        </p:nvSpPr>
        <p:spPr>
          <a:xfrm>
            <a:off x="-131764" y="5225"/>
            <a:ext cx="9387677" cy="5520250"/>
          </a:xfrm>
          <a:prstGeom prst="rect">
            <a:avLst/>
          </a:prstGeom>
          <a:solidFill>
            <a:schemeClr val="bg1">
              <a:lumMod val="8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25590" y="6063690"/>
            <a:ext cx="9275763" cy="3611369"/>
          </a:xfrm>
          <a:prstGeom prst="rect">
            <a:avLst/>
          </a:prstGeom>
          <a:solidFill>
            <a:schemeClr val="bg1">
              <a:lumMod val="8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31764" y="5525566"/>
            <a:ext cx="4781546" cy="538124"/>
          </a:xfrm>
          <a:prstGeom prst="rect">
            <a:avLst/>
          </a:prstGeom>
          <a:solidFill>
            <a:schemeClr val="bg1">
              <a:lumMod val="8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382016" y="5525476"/>
            <a:ext cx="873897" cy="538124"/>
          </a:xfrm>
          <a:prstGeom prst="rect">
            <a:avLst/>
          </a:prstGeom>
          <a:solidFill>
            <a:schemeClr val="bg1">
              <a:lumMod val="8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a:stretch>
            <a:fillRect/>
          </a:stretch>
        </p:blipFill>
        <p:spPr>
          <a:xfrm>
            <a:off x="460459" y="1342167"/>
            <a:ext cx="3728865" cy="5264280"/>
          </a:xfrm>
          <a:prstGeom prst="rect">
            <a:avLst/>
          </a:prstGeom>
        </p:spPr>
      </p:pic>
      <p:sp>
        <p:nvSpPr>
          <p:cNvPr id="2" name="Rectangle 1"/>
          <p:cNvSpPr/>
          <p:nvPr/>
        </p:nvSpPr>
        <p:spPr>
          <a:xfrm>
            <a:off x="7262949" y="5705856"/>
            <a:ext cx="303058" cy="172430"/>
          </a:xfrm>
          <a:prstGeom prst="rect">
            <a:avLst/>
          </a:prstGeom>
          <a:solidFill>
            <a:schemeClr val="accent4">
              <a:alpha val="44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500" dirty="0"/>
          </a:p>
        </p:txBody>
      </p:sp>
      <p:sp>
        <p:nvSpPr>
          <p:cNvPr id="11" name="Rectangle 10"/>
          <p:cNvSpPr/>
          <p:nvPr/>
        </p:nvSpPr>
        <p:spPr>
          <a:xfrm>
            <a:off x="5060237" y="5884773"/>
            <a:ext cx="1282083" cy="172430"/>
          </a:xfrm>
          <a:prstGeom prst="rect">
            <a:avLst/>
          </a:prstGeom>
          <a:solidFill>
            <a:schemeClr val="accent4">
              <a:alpha val="44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500" dirty="0"/>
          </a:p>
        </p:txBody>
      </p:sp>
      <p:sp>
        <p:nvSpPr>
          <p:cNvPr id="12" name="TextBox 11"/>
          <p:cNvSpPr txBox="1"/>
          <p:nvPr/>
        </p:nvSpPr>
        <p:spPr>
          <a:xfrm>
            <a:off x="4912610" y="3185940"/>
            <a:ext cx="3206577"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GB" sz="4000" dirty="0"/>
              <a:t>Winner </a:t>
            </a:r>
          </a:p>
          <a:p>
            <a:pPr algn="ctr"/>
            <a:r>
              <a:rPr lang="en-GB" sz="4000" b="1" dirty="0"/>
              <a:t>does not </a:t>
            </a:r>
          </a:p>
          <a:p>
            <a:pPr algn="ctr"/>
            <a:r>
              <a:rPr lang="en-GB" sz="4000" dirty="0"/>
              <a:t>stay on</a:t>
            </a:r>
          </a:p>
        </p:txBody>
      </p:sp>
    </p:spTree>
    <p:extLst>
      <p:ext uri="{BB962C8B-B14F-4D97-AF65-F5344CB8AC3E}">
        <p14:creationId xmlns:p14="http://schemas.microsoft.com/office/powerpoint/2010/main" val="1652422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802059" y="1898695"/>
            <a:ext cx="7174122" cy="2308324"/>
          </a:xfrm>
          <a:prstGeom prst="rect">
            <a:avLst/>
          </a:prstGeom>
        </p:spPr>
        <p:txBody>
          <a:bodyPr wrap="square">
            <a:spAutoFit/>
          </a:bodyPr>
          <a:lstStyle/>
          <a:p>
            <a:pPr algn="ctr">
              <a:spcAft>
                <a:spcPts val="1800"/>
              </a:spcAft>
            </a:pPr>
            <a:r>
              <a:rPr lang="en-GB" sz="4800" dirty="0">
                <a:solidFill>
                  <a:srgbClr val="FFFF00"/>
                </a:solidFill>
                <a:latin typeface="Century Gothic" panose="020B0502020202020204" pitchFamily="34" charset="0"/>
              </a:rPr>
              <a:t>Please don’t write on the cards or bend them – thank you!</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Tree>
    <p:extLst>
      <p:ext uri="{BB962C8B-B14F-4D97-AF65-F5344CB8AC3E}">
        <p14:creationId xmlns:p14="http://schemas.microsoft.com/office/powerpoint/2010/main" val="315969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1"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8236159" cy="4708981"/>
          </a:xfrm>
          <a:prstGeom prst="rect">
            <a:avLst/>
          </a:prstGeom>
        </p:spPr>
        <p:txBody>
          <a:bodyPr wrap="square">
            <a:spAutoFit/>
          </a:bodyPr>
          <a:lstStyle/>
          <a:p>
            <a:pPr>
              <a:spcAft>
                <a:spcPts val="1800"/>
              </a:spcAft>
            </a:pPr>
            <a:r>
              <a:rPr lang="en-GB" sz="2400" dirty="0">
                <a:solidFill>
                  <a:schemeClr val="bg1"/>
                </a:solidFill>
                <a:latin typeface="Century Gothic" panose="020B0502020202020204" pitchFamily="34" charset="0"/>
              </a:rPr>
              <a:t>Ofsted on Assessment</a:t>
            </a:r>
          </a:p>
          <a:p>
            <a:pPr marL="342900" indent="-342900">
              <a:spcAft>
                <a:spcPts val="1800"/>
              </a:spcAft>
              <a:buFont typeface="Arial" panose="020B0604020202020204" pitchFamily="34" charset="0"/>
              <a:buChar char="•"/>
            </a:pPr>
            <a:r>
              <a:rPr lang="en-GB" sz="2400" dirty="0">
                <a:solidFill>
                  <a:schemeClr val="bg1"/>
                </a:solidFill>
                <a:latin typeface="Century Gothic" panose="020B0502020202020204" pitchFamily="34" charset="0"/>
              </a:rPr>
              <a:t>Teachers’ testing and checking of learners’ knowledge is under-developed.</a:t>
            </a:r>
          </a:p>
          <a:p>
            <a:pPr marL="342900" indent="-342900">
              <a:spcAft>
                <a:spcPts val="1800"/>
              </a:spcAft>
              <a:buFont typeface="Arial" panose="020B0604020202020204" pitchFamily="34" charset="0"/>
              <a:buChar char="•"/>
            </a:pPr>
            <a:r>
              <a:rPr lang="en-GB" sz="2400" dirty="0">
                <a:solidFill>
                  <a:schemeClr val="bg1"/>
                </a:solidFill>
                <a:latin typeface="Century Gothic" panose="020B0502020202020204" pitchFamily="34" charset="0"/>
              </a:rPr>
              <a:t>Teachers do not provide learners with sufficiently detailed oral feedback.</a:t>
            </a:r>
          </a:p>
          <a:p>
            <a:pPr marL="342900" indent="-342900">
              <a:spcAft>
                <a:spcPts val="1800"/>
              </a:spcAft>
              <a:buFont typeface="Arial" panose="020B0604020202020204" pitchFamily="34" charset="0"/>
              <a:buChar char="•"/>
            </a:pPr>
            <a:r>
              <a:rPr lang="en-GB" sz="2400" dirty="0">
                <a:solidFill>
                  <a:schemeClr val="bg1"/>
                </a:solidFill>
                <a:latin typeface="Century Gothic" panose="020B0502020202020204" pitchFamily="34" charset="0"/>
              </a:rPr>
              <a:t>Apprentices make slow progress.</a:t>
            </a:r>
          </a:p>
          <a:p>
            <a:pPr marL="342900" indent="-342900">
              <a:spcAft>
                <a:spcPts val="1800"/>
              </a:spcAft>
              <a:buFont typeface="Arial" panose="020B0604020202020204" pitchFamily="34" charset="0"/>
              <a:buChar char="•"/>
            </a:pPr>
            <a:r>
              <a:rPr lang="en-GB" sz="2400" dirty="0">
                <a:solidFill>
                  <a:schemeClr val="bg1"/>
                </a:solidFill>
                <a:latin typeface="Century Gothic" panose="020B0502020202020204" pitchFamily="34" charset="0"/>
              </a:rPr>
              <a:t>Teachers fail to plan adequately for learners to deepen and extend their learning, and do not always establish what a learner can or cannot do before progressing to the next activity.</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effectLst/>
                <a:latin typeface="Century Gothic" pitchFamily="34" charset="0"/>
                <a:ea typeface="ＭＳ Ｐゴシック" pitchFamily="-65" charset="-128"/>
                <a:cs typeface="+mn-cs"/>
              </a:rPr>
              <a:t>Assessment and the Art of Lazy Teaching</a:t>
            </a:r>
            <a:endParaRPr lang="de-DE" sz="2800" i="1" dirty="0">
              <a:solidFill>
                <a:schemeClr val="bg1"/>
              </a:solidFill>
              <a:effectLst/>
              <a:latin typeface="Century Gothic" pitchFamily="34" charset="0"/>
              <a:ea typeface="ＭＳ Ｐゴシック" pitchFamily="-65" charset="-128"/>
              <a:cs typeface="+mn-cs"/>
            </a:endParaRPr>
          </a:p>
        </p:txBody>
      </p:sp>
    </p:spTree>
    <p:extLst>
      <p:ext uri="{BB962C8B-B14F-4D97-AF65-F5344CB8AC3E}">
        <p14:creationId xmlns:p14="http://schemas.microsoft.com/office/powerpoint/2010/main" val="3350831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7174122" cy="4524315"/>
          </a:xfrm>
          <a:prstGeom prst="rect">
            <a:avLst/>
          </a:prstGeom>
        </p:spPr>
        <p:txBody>
          <a:bodyPr wrap="square">
            <a:spAutoFit/>
          </a:bodyPr>
          <a:lstStyle/>
          <a:p>
            <a:pPr algn="ctr">
              <a:spcAft>
                <a:spcPts val="1800"/>
              </a:spcAft>
            </a:pPr>
            <a:r>
              <a:rPr lang="en-GB" sz="7200" dirty="0">
                <a:solidFill>
                  <a:schemeClr val="bg1"/>
                </a:solidFill>
                <a:latin typeface="Century Gothic" panose="020B0502020202020204" pitchFamily="34" charset="0"/>
              </a:rPr>
              <a:t>Don’t forget to fill in your Assessment Strategy Log!</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8"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7884814" y="5585106"/>
            <a:ext cx="161214" cy="161214"/>
          </a:xfrm>
          <a:prstGeom prst="rect">
            <a:avLst/>
          </a:prstGeom>
        </p:spPr>
      </p:pic>
      <p:sp>
        <p:nvSpPr>
          <p:cNvPr id="9" name="Oval 8"/>
          <p:cNvSpPr/>
          <p:nvPr/>
        </p:nvSpPr>
        <p:spPr>
          <a:xfrm>
            <a:off x="7485219" y="5168655"/>
            <a:ext cx="1353299" cy="1353299"/>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485219" y="5168655"/>
            <a:ext cx="1353299" cy="1353299"/>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7" name="SMARTInkShape-65"/>
          <p:cNvSpPr/>
          <p:nvPr>
            <p:custDataLst>
              <p:tags r:id="rId3"/>
            </p:custDataLst>
          </p:nvPr>
        </p:nvSpPr>
        <p:spPr>
          <a:xfrm>
            <a:off x="8367117" y="5652492"/>
            <a:ext cx="1" cy="17861"/>
          </a:xfrm>
          <a:custGeom>
            <a:avLst/>
            <a:gdLst/>
            <a:ahLst/>
            <a:cxnLst/>
            <a:rect l="0" t="0" r="0" b="0"/>
            <a:pathLst>
              <a:path w="1" h="17861">
                <a:moveTo>
                  <a:pt x="0" y="0"/>
                </a:moveTo>
                <a:lnTo>
                  <a:pt x="0" y="0"/>
                </a:lnTo>
                <a:lnTo>
                  <a:pt x="0" y="178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575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1"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600000"/>
                                        <p:tgtEl>
                                          <p:spTgt spid="10"/>
                                        </p:tgtEl>
                                      </p:cBhvr>
                                    </p:animEffect>
                                  </p:childTnLst>
                                </p:cTn>
                              </p:par>
                              <p:par>
                                <p:cTn id="37" presetID="1" presetClass="mediacall" presetSubtype="0" fill="hold" nodeType="withEffect">
                                  <p:stCondLst>
                                    <p:cond delay="0"/>
                                  </p:stCondLst>
                                  <p:childTnLst>
                                    <p:cmd type="call" cmd="playFrom(0.0)">
                                      <p:cBhvr>
                                        <p:cTn id="38" dur="2177" fill="hold"/>
                                        <p:tgtEl>
                                          <p:spTgt spid="8"/>
                                        </p:tgtEl>
                                      </p:cBhvr>
                                    </p:cmd>
                                  </p:childTnLst>
                                </p:cTn>
                              </p:par>
                            </p:childTnLst>
                          </p:cTn>
                        </p:par>
                      </p:childTnLst>
                    </p:cTn>
                  </p:par>
                </p:childTnLst>
              </p:cTn>
              <p:nextCondLst>
                <p:cond evt="onClick" delay="0">
                  <p:tgtEl>
                    <p:spTgt spid="9"/>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2" grpId="0"/>
      <p:bldP spid="2" grpId="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1026" name="Picture 2" descr="Silent minute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255" y="2368868"/>
            <a:ext cx="6572250"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88255" y="2973446"/>
            <a:ext cx="6572249" cy="523220"/>
          </a:xfrm>
          <a:prstGeom prst="rect">
            <a:avLst/>
          </a:prstGeom>
        </p:spPr>
        <p:txBody>
          <a:bodyPr wrap="square">
            <a:spAutoFit/>
          </a:bodyPr>
          <a:lstStyle/>
          <a:p>
            <a:pPr algn="ctr">
              <a:spcAft>
                <a:spcPts val="1800"/>
              </a:spcAft>
            </a:pPr>
            <a:r>
              <a:rPr lang="en-GB" sz="2800" dirty="0">
                <a:latin typeface="Century Gothic" panose="020B0502020202020204" pitchFamily="34" charset="0"/>
              </a:rPr>
              <a:t>Silent Minute</a:t>
            </a:r>
          </a:p>
        </p:txBody>
      </p:sp>
      <p:sp>
        <p:nvSpPr>
          <p:cNvPr id="7" name="Rectangle 6"/>
          <p:cNvSpPr/>
          <p:nvPr/>
        </p:nvSpPr>
        <p:spPr>
          <a:xfrm>
            <a:off x="1288254" y="3553815"/>
            <a:ext cx="6572250" cy="1615827"/>
          </a:xfrm>
          <a:prstGeom prst="rect">
            <a:avLst/>
          </a:prstGeom>
        </p:spPr>
        <p:txBody>
          <a:bodyPr wrap="square">
            <a:spAutoFit/>
          </a:bodyPr>
          <a:lstStyle/>
          <a:p>
            <a:pPr algn="ctr">
              <a:spcAft>
                <a:spcPts val="1800"/>
              </a:spcAft>
            </a:pPr>
            <a:r>
              <a:rPr lang="en-GB" sz="2800" dirty="0">
                <a:latin typeface="Century Gothic" panose="020B0502020202020204" pitchFamily="34" charset="0"/>
              </a:rPr>
              <a:t>Review Assessment Strategy Log</a:t>
            </a:r>
          </a:p>
          <a:p>
            <a:pPr algn="ctr">
              <a:spcAft>
                <a:spcPts val="0"/>
              </a:spcAft>
            </a:pPr>
            <a:r>
              <a:rPr lang="en-GB" sz="2800" dirty="0">
                <a:latin typeface="Century Gothic" panose="020B0502020202020204" pitchFamily="34" charset="0"/>
              </a:rPr>
              <a:t>Write a question, </a:t>
            </a:r>
          </a:p>
          <a:p>
            <a:pPr algn="ctr">
              <a:spcAft>
                <a:spcPts val="0"/>
              </a:spcAft>
            </a:pPr>
            <a:r>
              <a:rPr lang="en-GB" sz="2800" dirty="0">
                <a:latin typeface="Century Gothic" panose="020B0502020202020204" pitchFamily="34" charset="0"/>
              </a:rPr>
              <a:t>comment or implication</a:t>
            </a:r>
          </a:p>
        </p:txBody>
      </p:sp>
    </p:spTree>
    <p:extLst>
      <p:ext uri="{BB962C8B-B14F-4D97-AF65-F5344CB8AC3E}">
        <p14:creationId xmlns:p14="http://schemas.microsoft.com/office/powerpoint/2010/main" val="3939164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7207116" cy="1384995"/>
          </a:xfrm>
          <a:prstGeom prst="rect">
            <a:avLst/>
          </a:prstGeom>
        </p:spPr>
        <p:txBody>
          <a:bodyPr wrap="square">
            <a:spAutoFit/>
          </a:bodyPr>
          <a:lstStyle/>
          <a:p>
            <a:pPr>
              <a:spcAft>
                <a:spcPts val="1800"/>
              </a:spcAft>
            </a:pPr>
            <a:r>
              <a:rPr lang="en-GB" sz="2800" dirty="0">
                <a:solidFill>
                  <a:schemeClr val="bg1"/>
                </a:solidFill>
                <a:latin typeface="Century Gothic" panose="020B0502020202020204" pitchFamily="34" charset="0"/>
              </a:rPr>
              <a:t>After the break, two players from each group are to move clockwise to the next table. </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Tree>
    <p:extLst>
      <p:ext uri="{BB962C8B-B14F-4D97-AF65-F5344CB8AC3E}">
        <p14:creationId xmlns:p14="http://schemas.microsoft.com/office/powerpoint/2010/main" val="1864549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02" y="1285607"/>
            <a:ext cx="2241762" cy="3173271"/>
          </a:xfrm>
          <a:prstGeom prst="rect">
            <a:avLst/>
          </a:prstGeom>
        </p:spPr>
      </p:pic>
      <p:pic>
        <p:nvPicPr>
          <p:cNvPr id="3" name="Picture 2"/>
          <p:cNvPicPr>
            <a:picLocks noChangeAspect="1"/>
          </p:cNvPicPr>
          <p:nvPr/>
        </p:nvPicPr>
        <p:blipFill>
          <a:blip r:embed="rId4"/>
          <a:stretch>
            <a:fillRect/>
          </a:stretch>
        </p:blipFill>
        <p:spPr>
          <a:xfrm>
            <a:off x="2215746" y="2360262"/>
            <a:ext cx="3789232" cy="2592632"/>
          </a:xfrm>
          <a:prstGeom prst="rect">
            <a:avLst/>
          </a:prstGeom>
        </p:spPr>
      </p:pic>
      <p:pic>
        <p:nvPicPr>
          <p:cNvPr id="8" name="Picture 7"/>
          <p:cNvPicPr>
            <a:picLocks noChangeAspect="1"/>
          </p:cNvPicPr>
          <p:nvPr/>
        </p:nvPicPr>
        <p:blipFill>
          <a:blip r:embed="rId5"/>
          <a:stretch>
            <a:fillRect/>
          </a:stretch>
        </p:blipFill>
        <p:spPr>
          <a:xfrm>
            <a:off x="5397236" y="2825950"/>
            <a:ext cx="2675253" cy="3775450"/>
          </a:xfrm>
          <a:prstGeom prst="rect">
            <a:avLst/>
          </a:prstGeom>
        </p:spPr>
      </p:pic>
    </p:spTree>
    <p:extLst>
      <p:ext uri="{BB962C8B-B14F-4D97-AF65-F5344CB8AC3E}">
        <p14:creationId xmlns:p14="http://schemas.microsoft.com/office/powerpoint/2010/main" val="2704316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7207116" cy="523220"/>
          </a:xfrm>
          <a:prstGeom prst="rect">
            <a:avLst/>
          </a:prstGeom>
        </p:spPr>
        <p:txBody>
          <a:bodyPr wrap="square">
            <a:spAutoFit/>
          </a:bodyPr>
          <a:lstStyle/>
          <a:p>
            <a:pPr>
              <a:spcAft>
                <a:spcPts val="1800"/>
              </a:spcAft>
            </a:pPr>
            <a:r>
              <a:rPr lang="en-GB" sz="2800" dirty="0">
                <a:solidFill>
                  <a:schemeClr val="bg1"/>
                </a:solidFill>
                <a:latin typeface="Century Gothic" panose="020B0502020202020204" pitchFamily="34" charset="0"/>
              </a:rPr>
              <a:t>Applying the assessment strategies</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3" name="Picture 2"/>
          <p:cNvPicPr>
            <a:picLocks noChangeAspect="1"/>
          </p:cNvPicPr>
          <p:nvPr/>
        </p:nvPicPr>
        <p:blipFill>
          <a:blip r:embed="rId3"/>
          <a:stretch>
            <a:fillRect/>
          </a:stretch>
        </p:blipFill>
        <p:spPr>
          <a:xfrm>
            <a:off x="984364" y="2007909"/>
            <a:ext cx="3217472" cy="4539006"/>
          </a:xfrm>
          <a:prstGeom prst="rect">
            <a:avLst/>
          </a:prstGeom>
        </p:spPr>
      </p:pic>
    </p:spTree>
    <p:extLst>
      <p:ext uri="{BB962C8B-B14F-4D97-AF65-F5344CB8AC3E}">
        <p14:creationId xmlns:p14="http://schemas.microsoft.com/office/powerpoint/2010/main" val="1198194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7207116" cy="523220"/>
          </a:xfrm>
          <a:prstGeom prst="rect">
            <a:avLst/>
          </a:prstGeom>
        </p:spPr>
        <p:txBody>
          <a:bodyPr wrap="square">
            <a:spAutoFit/>
          </a:bodyPr>
          <a:lstStyle/>
          <a:p>
            <a:pPr>
              <a:spcAft>
                <a:spcPts val="1800"/>
              </a:spcAft>
            </a:pPr>
            <a:r>
              <a:rPr lang="en-GB" sz="2800" dirty="0">
                <a:solidFill>
                  <a:schemeClr val="bg1"/>
                </a:solidFill>
                <a:latin typeface="Century Gothic" panose="020B0502020202020204" pitchFamily="34" charset="0"/>
              </a:rPr>
              <a:t>Applying the assessment strategies</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3" name="Picture 2"/>
          <p:cNvPicPr>
            <a:picLocks noChangeAspect="1"/>
          </p:cNvPicPr>
          <p:nvPr/>
        </p:nvPicPr>
        <p:blipFill>
          <a:blip r:embed="rId3"/>
          <a:stretch>
            <a:fillRect/>
          </a:stretch>
        </p:blipFill>
        <p:spPr>
          <a:xfrm>
            <a:off x="984364" y="2007909"/>
            <a:ext cx="2871199" cy="4050506"/>
          </a:xfrm>
          <a:prstGeom prst="rect">
            <a:avLst/>
          </a:prstGeom>
        </p:spPr>
      </p:pic>
      <p:pic>
        <p:nvPicPr>
          <p:cNvPr id="4" name="Picture 3"/>
          <p:cNvPicPr>
            <a:picLocks noChangeAspect="1"/>
          </p:cNvPicPr>
          <p:nvPr/>
        </p:nvPicPr>
        <p:blipFill>
          <a:blip r:embed="rId4"/>
          <a:stretch>
            <a:fillRect/>
          </a:stretch>
        </p:blipFill>
        <p:spPr>
          <a:xfrm>
            <a:off x="3465652" y="2675573"/>
            <a:ext cx="5470959" cy="3871342"/>
          </a:xfrm>
          <a:prstGeom prst="rect">
            <a:avLst/>
          </a:prstGeom>
        </p:spPr>
      </p:pic>
    </p:spTree>
    <p:extLst>
      <p:ext uri="{BB962C8B-B14F-4D97-AF65-F5344CB8AC3E}">
        <p14:creationId xmlns:p14="http://schemas.microsoft.com/office/powerpoint/2010/main" val="746270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7207116" cy="523220"/>
          </a:xfrm>
          <a:prstGeom prst="rect">
            <a:avLst/>
          </a:prstGeom>
        </p:spPr>
        <p:txBody>
          <a:bodyPr wrap="square">
            <a:spAutoFit/>
          </a:bodyPr>
          <a:lstStyle/>
          <a:p>
            <a:pPr>
              <a:spcAft>
                <a:spcPts val="1800"/>
              </a:spcAft>
            </a:pPr>
            <a:r>
              <a:rPr lang="en-GB" sz="2800" dirty="0">
                <a:solidFill>
                  <a:schemeClr val="bg1"/>
                </a:solidFill>
                <a:latin typeface="Century Gothic" panose="020B0502020202020204" pitchFamily="34" charset="0"/>
              </a:rPr>
              <a:t>Applying the assessment strategies</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7" name="Picture 6"/>
          <p:cNvPicPr>
            <a:picLocks noChangeAspect="1"/>
          </p:cNvPicPr>
          <p:nvPr/>
        </p:nvPicPr>
        <p:blipFill>
          <a:blip r:embed="rId3"/>
          <a:stretch>
            <a:fillRect/>
          </a:stretch>
        </p:blipFill>
        <p:spPr>
          <a:xfrm>
            <a:off x="2843588" y="1878500"/>
            <a:ext cx="3461583" cy="4878371"/>
          </a:xfrm>
          <a:prstGeom prst="rect">
            <a:avLst/>
          </a:prstGeom>
        </p:spPr>
      </p:pic>
    </p:spTree>
    <p:extLst>
      <p:ext uri="{BB962C8B-B14F-4D97-AF65-F5344CB8AC3E}">
        <p14:creationId xmlns:p14="http://schemas.microsoft.com/office/powerpoint/2010/main" val="3281314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7207116" cy="1184940"/>
          </a:xfrm>
          <a:prstGeom prst="rect">
            <a:avLst/>
          </a:prstGeom>
        </p:spPr>
        <p:txBody>
          <a:bodyPr wrap="square">
            <a:spAutoFit/>
          </a:bodyPr>
          <a:lstStyle/>
          <a:p>
            <a:pPr>
              <a:spcAft>
                <a:spcPts val="1800"/>
              </a:spcAft>
            </a:pPr>
            <a:r>
              <a:rPr lang="en-GB" sz="2800" u="sng" dirty="0">
                <a:solidFill>
                  <a:schemeClr val="bg1"/>
                </a:solidFill>
              </a:rPr>
              <a:t>http://ccqi.org.uk/assessmentresources</a:t>
            </a:r>
          </a:p>
          <a:p>
            <a:pPr>
              <a:spcAft>
                <a:spcPts val="1800"/>
              </a:spcAft>
            </a:pPr>
            <a:r>
              <a:rPr lang="en-GB" sz="2800" dirty="0">
                <a:solidFill>
                  <a:schemeClr val="bg1"/>
                </a:solidFill>
                <a:latin typeface="Century Gothic" panose="020B0502020202020204" pitchFamily="34" charset="0"/>
              </a:rPr>
              <a:t>Password:	</a:t>
            </a:r>
            <a:r>
              <a:rPr lang="en-GB" sz="2800" dirty="0">
                <a:solidFill>
                  <a:srgbClr val="FFFF00"/>
                </a:solidFill>
              </a:rPr>
              <a:t>aalt7195</a:t>
            </a:r>
            <a:endParaRPr lang="en-GB" sz="2800" dirty="0">
              <a:solidFill>
                <a:srgbClr val="FFFF00"/>
              </a:solidFill>
              <a:latin typeface="Century Gothic" panose="020B0502020202020204" pitchFamily="34" charset="0"/>
            </a:endParaRP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984144" y="3747854"/>
              <a:ext cx="360" cy="360"/>
            </p14:xfrm>
          </p:contentPart>
        </mc:Choice>
        <mc:Fallback xmlns="">
          <p:pic>
            <p:nvPicPr>
              <p:cNvPr id="4" name="Ink 3"/>
              <p:cNvPicPr/>
              <p:nvPr/>
            </p:nvPicPr>
            <p:blipFill>
              <a:blip r:embed="rId4"/>
              <a:stretch>
                <a:fillRect/>
              </a:stretch>
            </p:blipFill>
            <p:spPr>
              <a:xfrm>
                <a:off x="4972264" y="3735974"/>
                <a:ext cx="24120" cy="24120"/>
              </a:xfrm>
              <a:prstGeom prst="rect">
                <a:avLst/>
              </a:prstGeom>
            </p:spPr>
          </p:pic>
        </mc:Fallback>
      </mc:AlternateContent>
      <p:pic>
        <p:nvPicPr>
          <p:cNvPr id="7" name="Picture 6">
            <a:extLst>
              <a:ext uri="{FF2B5EF4-FFF2-40B4-BE49-F238E27FC236}">
                <a16:creationId xmlns:a16="http://schemas.microsoft.com/office/drawing/2014/main" id="{299AF2C5-BCE5-6931-8C2B-3191C11B9BEC}"/>
              </a:ext>
            </a:extLst>
          </p:cNvPr>
          <p:cNvPicPr>
            <a:picLocks noChangeAspect="1"/>
          </p:cNvPicPr>
          <p:nvPr/>
        </p:nvPicPr>
        <p:blipFill>
          <a:blip r:embed="rId5"/>
          <a:stretch>
            <a:fillRect/>
          </a:stretch>
        </p:blipFill>
        <p:spPr>
          <a:xfrm>
            <a:off x="0" y="2798216"/>
            <a:ext cx="9144000" cy="4059784"/>
          </a:xfrm>
          <a:prstGeom prst="rect">
            <a:avLst/>
          </a:prstGeom>
        </p:spPr>
      </p:pic>
    </p:spTree>
    <p:extLst>
      <p:ext uri="{BB962C8B-B14F-4D97-AF65-F5344CB8AC3E}">
        <p14:creationId xmlns:p14="http://schemas.microsoft.com/office/powerpoint/2010/main" val="3769491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
        <p:nvSpPr>
          <p:cNvPr id="7" name="Rectangle 6"/>
          <p:cNvSpPr/>
          <p:nvPr/>
        </p:nvSpPr>
        <p:spPr>
          <a:xfrm>
            <a:off x="598278" y="1355280"/>
            <a:ext cx="7207116" cy="1184940"/>
          </a:xfrm>
          <a:prstGeom prst="rect">
            <a:avLst/>
          </a:prstGeom>
        </p:spPr>
        <p:txBody>
          <a:bodyPr wrap="square">
            <a:spAutoFit/>
          </a:bodyPr>
          <a:lstStyle/>
          <a:p>
            <a:pPr>
              <a:spcAft>
                <a:spcPts val="1800"/>
              </a:spcAft>
            </a:pPr>
            <a:r>
              <a:rPr lang="en-GB" sz="2800" u="sng" dirty="0">
                <a:solidFill>
                  <a:schemeClr val="bg1"/>
                </a:solidFill>
              </a:rPr>
              <a:t>http://ccqi.org.uk/assessmentresources</a:t>
            </a:r>
          </a:p>
          <a:p>
            <a:pPr>
              <a:spcAft>
                <a:spcPts val="1800"/>
              </a:spcAft>
            </a:pPr>
            <a:r>
              <a:rPr lang="en-GB" sz="2800" dirty="0">
                <a:solidFill>
                  <a:schemeClr val="bg1"/>
                </a:solidFill>
                <a:latin typeface="Century Gothic" panose="020B0502020202020204" pitchFamily="34" charset="0"/>
              </a:rPr>
              <a:t>Password:	</a:t>
            </a:r>
            <a:r>
              <a:rPr lang="en-GB" sz="2800" dirty="0">
                <a:solidFill>
                  <a:srgbClr val="FFFF00"/>
                </a:solidFill>
              </a:rPr>
              <a:t>aalt7195</a:t>
            </a:r>
            <a:endParaRPr lang="en-GB" sz="2800" dirty="0">
              <a:solidFill>
                <a:srgbClr val="FFFF00"/>
              </a:solidFill>
              <a:latin typeface="Century Gothic" panose="020B0502020202020204" pitchFamily="34" charset="0"/>
            </a:endParaRPr>
          </a:p>
        </p:txBody>
      </p:sp>
      <p:pic>
        <p:nvPicPr>
          <p:cNvPr id="3" name="Picture 2">
            <a:extLst>
              <a:ext uri="{FF2B5EF4-FFF2-40B4-BE49-F238E27FC236}">
                <a16:creationId xmlns:a16="http://schemas.microsoft.com/office/drawing/2014/main" id="{8AECEC48-345E-A59E-8565-AA1CBCDB4314}"/>
              </a:ext>
            </a:extLst>
          </p:cNvPr>
          <p:cNvPicPr>
            <a:picLocks noChangeAspect="1"/>
          </p:cNvPicPr>
          <p:nvPr/>
        </p:nvPicPr>
        <p:blipFill>
          <a:blip r:embed="rId3"/>
          <a:stretch>
            <a:fillRect/>
          </a:stretch>
        </p:blipFill>
        <p:spPr>
          <a:xfrm>
            <a:off x="4572000" y="1934238"/>
            <a:ext cx="3786677" cy="4767085"/>
          </a:xfrm>
          <a:prstGeom prst="rect">
            <a:avLst/>
          </a:prstGeom>
        </p:spPr>
      </p:pic>
    </p:spTree>
    <p:extLst>
      <p:ext uri="{BB962C8B-B14F-4D97-AF65-F5344CB8AC3E}">
        <p14:creationId xmlns:p14="http://schemas.microsoft.com/office/powerpoint/2010/main" val="1360159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13255" y="2289903"/>
            <a:ext cx="2040841" cy="28798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84" y="5429135"/>
            <a:ext cx="8332431" cy="1072832"/>
          </a:xfrm>
          <a:prstGeom prst="rect">
            <a:avLst/>
          </a:prstGeom>
          <a:effectLst>
            <a:outerShdw blurRad="76200" dir="18900000" sy="23000" kx="-1200000" algn="bl" rotWithShape="0">
              <a:prstClr val="black">
                <a:alpha val="20000"/>
              </a:prstClr>
            </a:outerShdw>
            <a:reflection blurRad="6350" stA="50000" endA="300" endPos="55000" dist="12700" dir="5400000" sy="-100000" algn="bl" rotWithShape="0"/>
          </a:effectLst>
        </p:spPr>
      </p:pic>
      <p:sp>
        <p:nvSpPr>
          <p:cNvPr id="9" name="Rectangle 6"/>
          <p:cNvSpPr>
            <a:spLocks noChangeArrowheads="1"/>
          </p:cNvSpPr>
          <p:nvPr/>
        </p:nvSpPr>
        <p:spPr bwMode="gray">
          <a:xfrm>
            <a:off x="715846" y="513665"/>
            <a:ext cx="8078070" cy="590444"/>
          </a:xfrm>
          <a:prstGeom prst="rect">
            <a:avLst/>
          </a:prstGeom>
          <a:noFill/>
          <a:ln>
            <a:noFill/>
          </a:ln>
          <a:effectLst>
            <a:reflection blurRad="6350" stA="50000" endA="300" endPos="55500" dist="101600" dir="5400000" sy="-100000" algn="bl" rotWithShape="0"/>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rPr>
              <a:t>Assessment and the Art of Lazy Teaching</a:t>
            </a:r>
            <a:endParaRPr lang="de-DE" sz="3200" i="1" dirty="0">
              <a:solidFill>
                <a:schemeClr val="bg1"/>
              </a:solidFill>
              <a:latin typeface="Century Gothic" pitchFamily="34" charset="0"/>
              <a:ea typeface="ＭＳ Ｐゴシック" pitchFamily="-65" charset="-128"/>
            </a:endParaRPr>
          </a:p>
        </p:txBody>
      </p:sp>
      <p:sp>
        <p:nvSpPr>
          <p:cNvPr id="12" name="Rectangle 11"/>
          <p:cNvSpPr/>
          <p:nvPr/>
        </p:nvSpPr>
        <p:spPr>
          <a:xfrm>
            <a:off x="4159080" y="2358630"/>
            <a:ext cx="4100803" cy="2215991"/>
          </a:xfrm>
          <a:prstGeom prst="rect">
            <a:avLst/>
          </a:prstGeom>
        </p:spPr>
        <p:txBody>
          <a:bodyPr wrap="none">
            <a:spAutoFit/>
          </a:bodyPr>
          <a:lstStyle/>
          <a:p>
            <a:pPr algn="ctr">
              <a:spcAft>
                <a:spcPts val="1800"/>
              </a:spcAft>
            </a:pPr>
            <a:r>
              <a:rPr lang="en-GB" sz="3600" dirty="0">
                <a:solidFill>
                  <a:schemeClr val="bg1"/>
                </a:solidFill>
                <a:latin typeface="Century Gothic" panose="020B0502020202020204" pitchFamily="34" charset="0"/>
              </a:rPr>
              <a:t>Tony Davis</a:t>
            </a:r>
          </a:p>
          <a:p>
            <a:pPr algn="ctr">
              <a:spcAft>
                <a:spcPts val="1800"/>
              </a:spcAft>
            </a:pPr>
            <a:r>
              <a:rPr lang="en-GB" sz="3600" dirty="0">
                <a:solidFill>
                  <a:schemeClr val="bg1"/>
                </a:solidFill>
                <a:latin typeface="Century Gothic" panose="020B0502020202020204" pitchFamily="34" charset="0"/>
              </a:rPr>
              <a:t>tony@ccqi.org.uk</a:t>
            </a:r>
          </a:p>
          <a:p>
            <a:pPr algn="ctr">
              <a:spcAft>
                <a:spcPts val="1800"/>
              </a:spcAft>
            </a:pPr>
            <a:r>
              <a:rPr lang="en-GB" sz="3600" dirty="0">
                <a:solidFill>
                  <a:schemeClr val="bg1"/>
                </a:solidFill>
                <a:latin typeface="Century Gothic" panose="020B0502020202020204" pitchFamily="34" charset="0"/>
              </a:rPr>
              <a:t>@c4cqi</a:t>
            </a:r>
          </a:p>
        </p:txBody>
      </p:sp>
    </p:spTree>
    <p:extLst>
      <p:ext uri="{BB962C8B-B14F-4D97-AF65-F5344CB8AC3E}">
        <p14:creationId xmlns:p14="http://schemas.microsoft.com/office/powerpoint/2010/main" val="413346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
        <p:nvSpPr>
          <p:cNvPr id="7" name="Rectangle 6"/>
          <p:cNvSpPr/>
          <p:nvPr/>
        </p:nvSpPr>
        <p:spPr>
          <a:xfrm>
            <a:off x="6562361" y="1342923"/>
            <a:ext cx="1836003" cy="1107996"/>
          </a:xfrm>
          <a:prstGeom prst="rect">
            <a:avLst/>
          </a:prstGeom>
        </p:spPr>
        <p:txBody>
          <a:bodyPr wrap="square">
            <a:spAutoFit/>
          </a:bodyPr>
          <a:lstStyle/>
          <a:p>
            <a:r>
              <a:rPr lang="en-GB" sz="6600" dirty="0" err="1">
                <a:solidFill>
                  <a:schemeClr val="bg1"/>
                </a:solidFill>
                <a:latin typeface="Century Gothic" panose="020B0502020202020204" pitchFamily="34" charset="0"/>
              </a:rPr>
              <a:t>TLA</a:t>
            </a:r>
            <a:endParaRPr lang="en-GB" sz="6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02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graphicFrame>
        <p:nvGraphicFramePr>
          <p:cNvPr id="3" name="Diagram 2"/>
          <p:cNvGraphicFramePr/>
          <p:nvPr>
            <p:extLst>
              <p:ext uri="{D42A27DB-BD31-4B8C-83A1-F6EECF244321}">
                <p14:modId xmlns:p14="http://schemas.microsoft.com/office/powerpoint/2010/main" val="449661573"/>
              </p:ext>
            </p:extLst>
          </p:nvPr>
        </p:nvGraphicFramePr>
        <p:xfrm>
          <a:off x="1198605" y="1545280"/>
          <a:ext cx="6569676" cy="481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562361" y="1342923"/>
            <a:ext cx="1836003" cy="1107996"/>
          </a:xfrm>
          <a:prstGeom prst="rect">
            <a:avLst/>
          </a:prstGeom>
        </p:spPr>
        <p:txBody>
          <a:bodyPr wrap="square">
            <a:spAutoFit/>
          </a:bodyPr>
          <a:lstStyle/>
          <a:p>
            <a:r>
              <a:rPr lang="en-GB" sz="6600" dirty="0" err="1">
                <a:solidFill>
                  <a:schemeClr val="bg1"/>
                </a:solidFill>
                <a:latin typeface="Century Gothic" panose="020B0502020202020204" pitchFamily="34" charset="0"/>
              </a:rPr>
              <a:t>TLA</a:t>
            </a:r>
            <a:endParaRPr lang="en-GB" sz="6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527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graphicFrame>
        <p:nvGraphicFramePr>
          <p:cNvPr id="3" name="Diagram 2"/>
          <p:cNvGraphicFramePr/>
          <p:nvPr>
            <p:extLst>
              <p:ext uri="{D42A27DB-BD31-4B8C-83A1-F6EECF244321}">
                <p14:modId xmlns:p14="http://schemas.microsoft.com/office/powerpoint/2010/main" val="449661573"/>
              </p:ext>
            </p:extLst>
          </p:nvPr>
        </p:nvGraphicFramePr>
        <p:xfrm>
          <a:off x="1198605" y="1545280"/>
          <a:ext cx="6569676" cy="4818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6735356" y="5161161"/>
            <a:ext cx="1836003" cy="1107996"/>
          </a:xfrm>
          <a:prstGeom prst="rect">
            <a:avLst/>
          </a:prstGeom>
        </p:spPr>
        <p:txBody>
          <a:bodyPr wrap="square">
            <a:spAutoFit/>
          </a:bodyPr>
          <a:lstStyle/>
          <a:p>
            <a:r>
              <a:rPr lang="en-GB" sz="6600" dirty="0">
                <a:solidFill>
                  <a:schemeClr val="bg1"/>
                </a:solidFill>
                <a:latin typeface="Century Gothic" panose="020B0502020202020204" pitchFamily="34" charset="0"/>
              </a:rPr>
              <a:t>TAL</a:t>
            </a:r>
          </a:p>
        </p:txBody>
      </p:sp>
      <p:sp>
        <p:nvSpPr>
          <p:cNvPr id="8" name="Rectangle 7"/>
          <p:cNvSpPr/>
          <p:nvPr/>
        </p:nvSpPr>
        <p:spPr>
          <a:xfrm>
            <a:off x="6562361" y="1342923"/>
            <a:ext cx="1836003" cy="1107996"/>
          </a:xfrm>
          <a:prstGeom prst="rect">
            <a:avLst/>
          </a:prstGeom>
        </p:spPr>
        <p:txBody>
          <a:bodyPr wrap="square">
            <a:spAutoFit/>
          </a:bodyPr>
          <a:lstStyle/>
          <a:p>
            <a:r>
              <a:rPr lang="en-GB" sz="6600" dirty="0" err="1">
                <a:solidFill>
                  <a:schemeClr val="bg1"/>
                </a:solidFill>
                <a:latin typeface="Century Gothic" panose="020B0502020202020204" pitchFamily="34" charset="0"/>
              </a:rPr>
              <a:t>TLA</a:t>
            </a:r>
            <a:endParaRPr lang="en-GB" sz="6600" dirty="0">
              <a:solidFill>
                <a:schemeClr val="bg1"/>
              </a:solidFill>
              <a:latin typeface="Century Gothic" panose="020B0502020202020204" pitchFamily="34" charset="0"/>
            </a:endParaRPr>
          </a:p>
        </p:txBody>
      </p:sp>
      <p:cxnSp>
        <p:nvCxnSpPr>
          <p:cNvPr id="4" name="Straight Connector 3"/>
          <p:cNvCxnSpPr/>
          <p:nvPr/>
        </p:nvCxnSpPr>
        <p:spPr>
          <a:xfrm flipV="1">
            <a:off x="6301946" y="1421027"/>
            <a:ext cx="2162432" cy="902043"/>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MARTInkShape-1"/>
          <p:cNvSpPr/>
          <p:nvPr>
            <p:custDataLst>
              <p:tags r:id="rId1"/>
            </p:custDataLst>
          </p:nvPr>
        </p:nvSpPr>
        <p:spPr>
          <a:xfrm>
            <a:off x="7625953" y="5875734"/>
            <a:ext cx="8931" cy="1"/>
          </a:xfrm>
          <a:custGeom>
            <a:avLst/>
            <a:gdLst/>
            <a:ahLst/>
            <a:cxnLst/>
            <a:rect l="0" t="0" r="0" b="0"/>
            <a:pathLst>
              <a:path w="8931" h="1">
                <a:moveTo>
                  <a:pt x="0" y="0"/>
                </a:moveTo>
                <a:lnTo>
                  <a:pt x="0" y="0"/>
                </a:ln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4803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pic>
        <p:nvPicPr>
          <p:cNvPr id="7" name="Picture 2" descr="Silent minute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705" y="2149412"/>
            <a:ext cx="6572250"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298705" y="2753990"/>
            <a:ext cx="6572249" cy="523220"/>
          </a:xfrm>
          <a:prstGeom prst="rect">
            <a:avLst/>
          </a:prstGeom>
        </p:spPr>
        <p:txBody>
          <a:bodyPr wrap="square">
            <a:spAutoFit/>
          </a:bodyPr>
          <a:lstStyle/>
          <a:p>
            <a:pPr algn="ctr">
              <a:spcAft>
                <a:spcPts val="1800"/>
              </a:spcAft>
            </a:pPr>
            <a:r>
              <a:rPr lang="en-GB" sz="2800" dirty="0">
                <a:latin typeface="Century Gothic" panose="020B0502020202020204" pitchFamily="34" charset="0"/>
              </a:rPr>
              <a:t>Silent Minute</a:t>
            </a:r>
          </a:p>
        </p:txBody>
      </p:sp>
      <p:sp>
        <p:nvSpPr>
          <p:cNvPr id="9" name="Rectangle 8"/>
          <p:cNvSpPr/>
          <p:nvPr/>
        </p:nvSpPr>
        <p:spPr>
          <a:xfrm>
            <a:off x="1298705" y="3534384"/>
            <a:ext cx="6572250" cy="523220"/>
          </a:xfrm>
          <a:prstGeom prst="rect">
            <a:avLst/>
          </a:prstGeom>
        </p:spPr>
        <p:txBody>
          <a:bodyPr wrap="square">
            <a:spAutoFit/>
          </a:bodyPr>
          <a:lstStyle/>
          <a:p>
            <a:pPr algn="ctr">
              <a:spcAft>
                <a:spcPts val="0"/>
              </a:spcAft>
            </a:pPr>
            <a:r>
              <a:rPr lang="en-GB" sz="2800" dirty="0">
                <a:latin typeface="Century Gothic" panose="020B0502020202020204" pitchFamily="34" charset="0"/>
              </a:rPr>
              <a:t>Define ‘Assessment’</a:t>
            </a:r>
          </a:p>
        </p:txBody>
      </p:sp>
    </p:spTree>
    <p:extLst>
      <p:ext uri="{BB962C8B-B14F-4D97-AF65-F5344CB8AC3E}">
        <p14:creationId xmlns:p14="http://schemas.microsoft.com/office/powerpoint/2010/main" val="289480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8236159" cy="2677656"/>
          </a:xfrm>
          <a:prstGeom prst="rect">
            <a:avLst/>
          </a:prstGeom>
        </p:spPr>
        <p:txBody>
          <a:bodyPr wrap="square">
            <a:spAutoFit/>
          </a:bodyPr>
          <a:lstStyle/>
          <a:p>
            <a:r>
              <a:rPr lang="en-GB" sz="2800" dirty="0">
                <a:solidFill>
                  <a:schemeClr val="bg1"/>
                </a:solidFill>
                <a:latin typeface="Century Gothic" panose="020B0502020202020204" pitchFamily="34" charset="0"/>
              </a:rPr>
              <a:t>Define ‘Assessment’</a:t>
            </a:r>
          </a:p>
          <a:p>
            <a:endParaRPr lang="en-GB" sz="280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GB" sz="2800" dirty="0">
                <a:solidFill>
                  <a:schemeClr val="bg1"/>
                </a:solidFill>
                <a:latin typeface="Century Gothic" panose="020B0502020202020204" pitchFamily="34" charset="0"/>
              </a:rPr>
              <a:t>The action or an instance of making a judgment about something.</a:t>
            </a:r>
          </a:p>
          <a:p>
            <a:pPr marL="457200" indent="-457200">
              <a:buFont typeface="Arial" panose="020B0604020202020204" pitchFamily="34" charset="0"/>
              <a:buChar char="•"/>
            </a:pPr>
            <a:endParaRPr lang="en-GB" sz="2800" dirty="0">
              <a:solidFill>
                <a:schemeClr val="bg1"/>
              </a:solidFill>
              <a:latin typeface="Century Gothic" panose="020B0502020202020204" pitchFamily="34" charset="0"/>
            </a:endParaRPr>
          </a:p>
          <a:p>
            <a:pPr marL="457200" indent="-457200">
              <a:buFont typeface="Arial" panose="020B0604020202020204" pitchFamily="34" charset="0"/>
              <a:buChar char="•"/>
            </a:pPr>
            <a:endParaRPr lang="en-GB" sz="2800" dirty="0">
              <a:solidFill>
                <a:schemeClr val="bg1"/>
              </a:solidFill>
              <a:latin typeface="Century Gothic" panose="020B0502020202020204" pitchFamily="34" charset="0"/>
            </a:endParaRP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Tree>
    <p:extLst>
      <p:ext uri="{BB962C8B-B14F-4D97-AF65-F5344CB8AC3E}">
        <p14:creationId xmlns:p14="http://schemas.microsoft.com/office/powerpoint/2010/main" val="403557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598278" y="1355280"/>
            <a:ext cx="8236159" cy="3108543"/>
          </a:xfrm>
          <a:prstGeom prst="rect">
            <a:avLst/>
          </a:prstGeom>
        </p:spPr>
        <p:txBody>
          <a:bodyPr wrap="square">
            <a:spAutoFit/>
          </a:bodyPr>
          <a:lstStyle/>
          <a:p>
            <a:r>
              <a:rPr lang="en-GB" sz="2800" dirty="0">
                <a:solidFill>
                  <a:schemeClr val="bg1"/>
                </a:solidFill>
                <a:latin typeface="Century Gothic" panose="020B0502020202020204" pitchFamily="34" charset="0"/>
              </a:rPr>
              <a:t>Define ‘Assessment’</a:t>
            </a:r>
          </a:p>
          <a:p>
            <a:endParaRPr lang="en-GB" sz="280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GB" sz="2800" dirty="0">
                <a:solidFill>
                  <a:schemeClr val="bg1"/>
                </a:solidFill>
                <a:latin typeface="Century Gothic" panose="020B0502020202020204" pitchFamily="34" charset="0"/>
              </a:rPr>
              <a:t>The action or an instance of making a judgment about something.</a:t>
            </a:r>
          </a:p>
          <a:p>
            <a:pPr marL="457200" indent="-457200">
              <a:buFont typeface="Arial" panose="020B0604020202020204" pitchFamily="34" charset="0"/>
              <a:buChar char="•"/>
            </a:pPr>
            <a:endParaRPr lang="en-GB" sz="2800" dirty="0">
              <a:solidFill>
                <a:schemeClr val="bg1"/>
              </a:solidFill>
              <a:latin typeface="Century Gothic" panose="020B0502020202020204" pitchFamily="34" charset="0"/>
            </a:endParaRPr>
          </a:p>
          <a:p>
            <a:pPr marL="457200" indent="-457200">
              <a:buFont typeface="Arial" panose="020B0604020202020204" pitchFamily="34" charset="0"/>
              <a:buChar char="•"/>
            </a:pPr>
            <a:endParaRPr lang="en-GB" sz="2800" dirty="0">
              <a:solidFill>
                <a:schemeClr val="bg1"/>
              </a:solidFill>
              <a:latin typeface="Century Gothic" panose="020B0502020202020204" pitchFamily="34" charset="0"/>
            </a:endParaRPr>
          </a:p>
          <a:p>
            <a:r>
              <a:rPr lang="en-GB" sz="2800" dirty="0">
                <a:solidFill>
                  <a:schemeClr val="bg1"/>
                </a:solidFill>
                <a:latin typeface="Century Gothic" panose="020B0502020202020204" pitchFamily="34" charset="0"/>
              </a:rPr>
              <a:t>Summative Assessment/Exam</a:t>
            </a:r>
          </a:p>
        </p:txBody>
      </p:sp>
      <p:sp>
        <p:nvSpPr>
          <p:cNvPr id="6" name="Rectangle 6"/>
          <p:cNvSpPr>
            <a:spLocks noChangeArrowheads="1"/>
          </p:cNvSpPr>
          <p:nvPr/>
        </p:nvSpPr>
        <p:spPr bwMode="gray">
          <a:xfrm>
            <a:off x="577402" y="431320"/>
            <a:ext cx="7993957" cy="590444"/>
          </a:xfrm>
          <a:prstGeom prst="rect">
            <a:avLst/>
          </a:prstGeom>
          <a:noFill/>
          <a:ln>
            <a:noFill/>
          </a:ln>
          <a:effectLst/>
        </p:spPr>
        <p:txBody>
          <a:bodyPr lIns="0" tIns="0" rIns="0" bIns="0" anchor="ctr"/>
          <a:lstStyle/>
          <a:p>
            <a:pPr defTabSz="914400">
              <a:defRPr/>
            </a:pPr>
            <a:r>
              <a:rPr lang="en-GB" sz="3200" dirty="0">
                <a:solidFill>
                  <a:schemeClr val="bg1"/>
                </a:solidFill>
                <a:latin typeface="Century Gothic" pitchFamily="34" charset="0"/>
                <a:ea typeface="ＭＳ Ｐゴシック" pitchFamily="-65" charset="-128"/>
                <a:cs typeface="+mn-cs"/>
              </a:rPr>
              <a:t>Assessment and the Art of Lazy Teaching</a:t>
            </a:r>
            <a:endParaRPr lang="de-DE" sz="2800" i="1" dirty="0">
              <a:solidFill>
                <a:schemeClr val="bg1"/>
              </a:solidFill>
              <a:latin typeface="Century Gothic" pitchFamily="34" charset="0"/>
              <a:ea typeface="ＭＳ Ｐゴシック" pitchFamily="-65" charset="-128"/>
              <a:cs typeface="+mn-cs"/>
            </a:endParaRPr>
          </a:p>
        </p:txBody>
      </p:sp>
    </p:spTree>
    <p:extLst>
      <p:ext uri="{BB962C8B-B14F-4D97-AF65-F5344CB8AC3E}">
        <p14:creationId xmlns:p14="http://schemas.microsoft.com/office/powerpoint/2010/main" val="1519489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ey TD Ltd template 01" id="{C81AEE63-2B25-4CA8-9AC0-61FC57CA26E0}" vid="{F8F9A7B2-4F7E-4BD2-9BAE-B3B1AF9F26A0}"/>
    </a:ext>
  </a:extLst>
</a:theme>
</file>

<file path=ppt/theme/theme2.xml><?xml version="1.0" encoding="utf-8"?>
<a:theme xmlns:a="http://schemas.openxmlformats.org/drawingml/2006/main" name="Brugerdefineret design">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ey TD Ltd template 01" id="{C81AEE63-2B25-4CA8-9AC0-61FC57CA26E0}" vid="{94CC5827-FB40-40AE-A83F-0AE88B2856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y TD Ltd template 01" id="{C81AEE63-2B25-4CA8-9AC0-61FC57CA26E0}" vid="{32DA2A16-3269-46FC-AFBE-57A9A4EF3630}"/>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Grey TD Ltd template 01</Template>
  <TotalTime>2</TotalTime>
  <Words>816</Words>
  <Application>Microsoft Office PowerPoint</Application>
  <PresentationFormat>On-screen Show (4:3)</PresentationFormat>
  <Paragraphs>164</Paragraphs>
  <Slides>39</Slides>
  <Notes>39</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39</vt:i4>
      </vt:variant>
    </vt:vector>
  </HeadingPairs>
  <TitlesOfParts>
    <vt:vector size="46" baseType="lpstr">
      <vt:lpstr>Arial</vt:lpstr>
      <vt:lpstr>Calibri</vt:lpstr>
      <vt:lpstr>Calibri Light</vt:lpstr>
      <vt:lpstr>Century Gothic</vt:lpstr>
      <vt:lpstr>1_Kontortema</vt:lpstr>
      <vt:lpstr>Brugerdefineret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Tony Laptop</cp:lastModifiedBy>
  <cp:revision>254</cp:revision>
  <dcterms:created xsi:type="dcterms:W3CDTF">2013-05-13T08:59:13Z</dcterms:created>
  <dcterms:modified xsi:type="dcterms:W3CDTF">2023-01-31T02:24:04Z</dcterms:modified>
</cp:coreProperties>
</file>